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1BC44-9776-4B73-8CB4-735A0D8641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05ACB5-2C80-404F-A860-7CF7F215B3A4}">
      <dgm:prSet phldrT="[Текст]"/>
      <dgm:spPr/>
      <dgm:t>
        <a:bodyPr/>
        <a:lstStyle/>
        <a:p>
          <a:r>
            <a:rPr lang="ru-RU" i="1" dirty="0" smtClean="0"/>
            <a:t>Общение на основе увлеченности совместной деятельности. </a:t>
          </a:r>
          <a:endParaRPr lang="ru-RU" i="1" dirty="0"/>
        </a:p>
      </dgm:t>
    </dgm:pt>
    <dgm:pt modelId="{CC6A5A72-347D-426F-9CD1-3C2EE02E5558}" type="parTrans" cxnId="{097CE48D-73B0-4160-9D30-F2B6C47EE453}">
      <dgm:prSet/>
      <dgm:spPr/>
      <dgm:t>
        <a:bodyPr/>
        <a:lstStyle/>
        <a:p>
          <a:endParaRPr lang="ru-RU"/>
        </a:p>
      </dgm:t>
    </dgm:pt>
    <dgm:pt modelId="{44E5C7BA-F505-4B2B-88F5-5F8BF269E93C}" type="sibTrans" cxnId="{097CE48D-73B0-4160-9D30-F2B6C47EE453}">
      <dgm:prSet/>
      <dgm:spPr/>
      <dgm:t>
        <a:bodyPr/>
        <a:lstStyle/>
        <a:p>
          <a:endParaRPr lang="ru-RU"/>
        </a:p>
      </dgm:t>
    </dgm:pt>
    <dgm:pt modelId="{42B84CAA-DEB6-4115-A4D3-8E2D2C37E3B7}">
      <dgm:prSet phldrT="[Текст]"/>
      <dgm:spPr/>
      <dgm:t>
        <a:bodyPr/>
        <a:lstStyle/>
        <a:p>
          <a:r>
            <a:rPr lang="ru-RU" i="1" dirty="0" smtClean="0"/>
            <a:t>Общение на основе дружеского расположения.</a:t>
          </a:r>
          <a:endParaRPr lang="ru-RU" i="1" dirty="0"/>
        </a:p>
      </dgm:t>
    </dgm:pt>
    <dgm:pt modelId="{FD5C0F08-725D-4A73-AF0C-D080033D7C8F}" type="parTrans" cxnId="{79A1EDCB-29F1-4EFC-8899-B2FFBDA96938}">
      <dgm:prSet/>
      <dgm:spPr/>
      <dgm:t>
        <a:bodyPr/>
        <a:lstStyle/>
        <a:p>
          <a:endParaRPr lang="ru-RU"/>
        </a:p>
      </dgm:t>
    </dgm:pt>
    <dgm:pt modelId="{54F0DC1D-7947-4043-AF5F-2661A06E9D3F}" type="sibTrans" cxnId="{79A1EDCB-29F1-4EFC-8899-B2FFBDA96938}">
      <dgm:prSet/>
      <dgm:spPr/>
      <dgm:t>
        <a:bodyPr/>
        <a:lstStyle/>
        <a:p>
          <a:endParaRPr lang="ru-RU"/>
        </a:p>
      </dgm:t>
    </dgm:pt>
    <dgm:pt modelId="{016E79FC-B9D3-41A6-BCDE-AA7B9C8413AD}">
      <dgm:prSet phldrT="[Текст]"/>
      <dgm:spPr/>
      <dgm:t>
        <a:bodyPr/>
        <a:lstStyle/>
        <a:p>
          <a:r>
            <a:rPr lang="ru-RU" dirty="0" smtClean="0"/>
            <a:t>Общение – диалог.</a:t>
          </a:r>
          <a:endParaRPr lang="ru-RU" dirty="0"/>
        </a:p>
      </dgm:t>
    </dgm:pt>
    <dgm:pt modelId="{E289D40B-A28E-44D4-BA86-B7D255EDC1FE}" type="parTrans" cxnId="{847E77AD-9BEF-4899-A99C-73C85826E8A2}">
      <dgm:prSet/>
      <dgm:spPr/>
      <dgm:t>
        <a:bodyPr/>
        <a:lstStyle/>
        <a:p>
          <a:endParaRPr lang="ru-RU"/>
        </a:p>
      </dgm:t>
    </dgm:pt>
    <dgm:pt modelId="{A2EB00D9-A29E-46E9-B1CD-BF1758759A1C}" type="sibTrans" cxnId="{847E77AD-9BEF-4899-A99C-73C85826E8A2}">
      <dgm:prSet/>
      <dgm:spPr/>
      <dgm:t>
        <a:bodyPr/>
        <a:lstStyle/>
        <a:p>
          <a:endParaRPr lang="ru-RU"/>
        </a:p>
      </dgm:t>
    </dgm:pt>
    <dgm:pt modelId="{25BD45DA-D98E-404C-B339-363F80209479}">
      <dgm:prSet/>
      <dgm:spPr/>
      <dgm:t>
        <a:bodyPr/>
        <a:lstStyle/>
        <a:p>
          <a:r>
            <a:rPr lang="ru-RU" dirty="0" smtClean="0"/>
            <a:t>Общение – </a:t>
          </a:r>
          <a:r>
            <a:rPr lang="ru-RU" dirty="0" err="1" smtClean="0"/>
            <a:t>дистанцирование</a:t>
          </a:r>
          <a:r>
            <a:rPr lang="ru-RU" dirty="0" smtClean="0"/>
            <a:t>. </a:t>
          </a:r>
          <a:endParaRPr lang="ru-RU" dirty="0"/>
        </a:p>
      </dgm:t>
    </dgm:pt>
    <dgm:pt modelId="{FA9F9129-079E-49CC-A038-1F7696628C67}" type="parTrans" cxnId="{EE0CE74F-3BBC-433A-9FEE-4245687DC372}">
      <dgm:prSet/>
      <dgm:spPr/>
      <dgm:t>
        <a:bodyPr/>
        <a:lstStyle/>
        <a:p>
          <a:endParaRPr lang="ru-RU"/>
        </a:p>
      </dgm:t>
    </dgm:pt>
    <dgm:pt modelId="{FA0F94FB-9A7C-4A6C-A9C6-028324B3EC94}" type="sibTrans" cxnId="{EE0CE74F-3BBC-433A-9FEE-4245687DC372}">
      <dgm:prSet/>
      <dgm:spPr/>
      <dgm:t>
        <a:bodyPr/>
        <a:lstStyle/>
        <a:p>
          <a:endParaRPr lang="ru-RU"/>
        </a:p>
      </dgm:t>
    </dgm:pt>
    <dgm:pt modelId="{044AACA0-2E6B-4C27-B41B-1B047505F315}">
      <dgm:prSet/>
      <dgm:spPr/>
      <dgm:t>
        <a:bodyPr/>
        <a:lstStyle/>
        <a:p>
          <a:r>
            <a:rPr lang="ru-RU" dirty="0" smtClean="0"/>
            <a:t>Общение – устрашение.</a:t>
          </a:r>
          <a:endParaRPr lang="ru-RU" dirty="0"/>
        </a:p>
      </dgm:t>
    </dgm:pt>
    <dgm:pt modelId="{542C7D22-E53E-43DB-94EE-600E4392E151}" type="parTrans" cxnId="{6CD8C01B-E804-4F1A-AA2D-86A027654702}">
      <dgm:prSet/>
      <dgm:spPr/>
      <dgm:t>
        <a:bodyPr/>
        <a:lstStyle/>
        <a:p>
          <a:endParaRPr lang="ru-RU"/>
        </a:p>
      </dgm:t>
    </dgm:pt>
    <dgm:pt modelId="{4965826F-EC7B-4399-B338-AB39C0F8C549}" type="sibTrans" cxnId="{6CD8C01B-E804-4F1A-AA2D-86A027654702}">
      <dgm:prSet/>
      <dgm:spPr/>
      <dgm:t>
        <a:bodyPr/>
        <a:lstStyle/>
        <a:p>
          <a:endParaRPr lang="ru-RU"/>
        </a:p>
      </dgm:t>
    </dgm:pt>
    <dgm:pt modelId="{090A54C4-79FA-47E0-B1BA-D332397B441F}">
      <dgm:prSet/>
      <dgm:spPr/>
      <dgm:t>
        <a:bodyPr/>
        <a:lstStyle/>
        <a:p>
          <a:r>
            <a:rPr lang="ru-RU" dirty="0" smtClean="0"/>
            <a:t>Общение – заигрывание.</a:t>
          </a:r>
          <a:endParaRPr lang="ru-RU" dirty="0"/>
        </a:p>
      </dgm:t>
    </dgm:pt>
    <dgm:pt modelId="{67654D4E-D5EA-4293-8CF3-B93534D47632}" type="parTrans" cxnId="{FFC93E85-ED2F-4274-AEF5-2DE5572D4548}">
      <dgm:prSet/>
      <dgm:spPr/>
      <dgm:t>
        <a:bodyPr/>
        <a:lstStyle/>
        <a:p>
          <a:endParaRPr lang="ru-RU"/>
        </a:p>
      </dgm:t>
    </dgm:pt>
    <dgm:pt modelId="{F57A8436-A463-4B08-828B-BBDEB3F2D059}" type="sibTrans" cxnId="{FFC93E85-ED2F-4274-AEF5-2DE5572D4548}">
      <dgm:prSet/>
      <dgm:spPr/>
      <dgm:t>
        <a:bodyPr/>
        <a:lstStyle/>
        <a:p>
          <a:endParaRPr lang="ru-RU"/>
        </a:p>
      </dgm:t>
    </dgm:pt>
    <dgm:pt modelId="{AFD48443-924B-46C1-98B0-E10A1DDB6FF4}" type="pres">
      <dgm:prSet presAssocID="{6641BC44-9776-4B73-8CB4-735A0D8641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421DBD-2DF0-4F5C-9019-7C3848A0EC1B}" type="pres">
      <dgm:prSet presAssocID="{6641BC44-9776-4B73-8CB4-735A0D86419D}" presName="Name1" presStyleCnt="0"/>
      <dgm:spPr/>
    </dgm:pt>
    <dgm:pt modelId="{99AD470B-809D-4387-BDC0-710A186C6CC7}" type="pres">
      <dgm:prSet presAssocID="{6641BC44-9776-4B73-8CB4-735A0D86419D}" presName="cycle" presStyleCnt="0"/>
      <dgm:spPr/>
    </dgm:pt>
    <dgm:pt modelId="{0316E168-F971-491D-865B-A50111D2AE7F}" type="pres">
      <dgm:prSet presAssocID="{6641BC44-9776-4B73-8CB4-735A0D86419D}" presName="srcNode" presStyleLbl="node1" presStyleIdx="0" presStyleCnt="6"/>
      <dgm:spPr/>
    </dgm:pt>
    <dgm:pt modelId="{5849F5FB-BC11-4C16-A54A-3D24F899F58E}" type="pres">
      <dgm:prSet presAssocID="{6641BC44-9776-4B73-8CB4-735A0D86419D}" presName="conn" presStyleLbl="parChTrans1D2" presStyleIdx="0" presStyleCnt="1"/>
      <dgm:spPr/>
      <dgm:t>
        <a:bodyPr/>
        <a:lstStyle/>
        <a:p>
          <a:endParaRPr lang="ru-RU"/>
        </a:p>
      </dgm:t>
    </dgm:pt>
    <dgm:pt modelId="{0214504F-F261-4AD9-9E87-AC049975E14C}" type="pres">
      <dgm:prSet presAssocID="{6641BC44-9776-4B73-8CB4-735A0D86419D}" presName="extraNode" presStyleLbl="node1" presStyleIdx="0" presStyleCnt="6"/>
      <dgm:spPr/>
    </dgm:pt>
    <dgm:pt modelId="{970DD2D7-7632-4A9E-A777-FB258C95E45F}" type="pres">
      <dgm:prSet presAssocID="{6641BC44-9776-4B73-8CB4-735A0D86419D}" presName="dstNode" presStyleLbl="node1" presStyleIdx="0" presStyleCnt="6"/>
      <dgm:spPr/>
    </dgm:pt>
    <dgm:pt modelId="{B1F4FBD7-B9FF-43B4-B07C-89FF01F4F0E7}" type="pres">
      <dgm:prSet presAssocID="{6205ACB5-2C80-404F-A860-7CF7F215B3A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1B147-8816-48C6-B7D7-25DFFF52989B}" type="pres">
      <dgm:prSet presAssocID="{6205ACB5-2C80-404F-A860-7CF7F215B3A4}" presName="accent_1" presStyleCnt="0"/>
      <dgm:spPr/>
    </dgm:pt>
    <dgm:pt modelId="{CFD49043-5DC1-4D65-8689-C7AC4D759893}" type="pres">
      <dgm:prSet presAssocID="{6205ACB5-2C80-404F-A860-7CF7F215B3A4}" presName="accentRepeatNode" presStyleLbl="solidFgAcc1" presStyleIdx="0" presStyleCnt="6"/>
      <dgm:spPr/>
    </dgm:pt>
    <dgm:pt modelId="{FD7ABC90-2B71-4CC2-8C6D-21EBF2BB299C}" type="pres">
      <dgm:prSet presAssocID="{42B84CAA-DEB6-4115-A4D3-8E2D2C37E3B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9494F-7A04-4EA4-B488-50D785EEFA0C}" type="pres">
      <dgm:prSet presAssocID="{42B84CAA-DEB6-4115-A4D3-8E2D2C37E3B7}" presName="accent_2" presStyleCnt="0"/>
      <dgm:spPr/>
    </dgm:pt>
    <dgm:pt modelId="{CDC165F8-23F5-4B1A-97F5-FCC1FD271174}" type="pres">
      <dgm:prSet presAssocID="{42B84CAA-DEB6-4115-A4D3-8E2D2C37E3B7}" presName="accentRepeatNode" presStyleLbl="solidFgAcc1" presStyleIdx="1" presStyleCnt="6"/>
      <dgm:spPr/>
    </dgm:pt>
    <dgm:pt modelId="{1C9B28AF-8079-4F31-8FEE-68F4471FCD9C}" type="pres">
      <dgm:prSet presAssocID="{016E79FC-B9D3-41A6-BCDE-AA7B9C8413A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51DBE-A827-41DC-971C-010FC18D02A0}" type="pres">
      <dgm:prSet presAssocID="{016E79FC-B9D3-41A6-BCDE-AA7B9C8413AD}" presName="accent_3" presStyleCnt="0"/>
      <dgm:spPr/>
    </dgm:pt>
    <dgm:pt modelId="{5C597198-463F-4DAE-A093-0BFF6A11F146}" type="pres">
      <dgm:prSet presAssocID="{016E79FC-B9D3-41A6-BCDE-AA7B9C8413AD}" presName="accentRepeatNode" presStyleLbl="solidFgAcc1" presStyleIdx="2" presStyleCnt="6"/>
      <dgm:spPr/>
    </dgm:pt>
    <dgm:pt modelId="{10257386-CC66-49CC-9293-51C362750C95}" type="pres">
      <dgm:prSet presAssocID="{25BD45DA-D98E-404C-B339-363F8020947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2665-7062-4E2C-AD0F-B3E6C293F670}" type="pres">
      <dgm:prSet presAssocID="{25BD45DA-D98E-404C-B339-363F80209479}" presName="accent_4" presStyleCnt="0"/>
      <dgm:spPr/>
    </dgm:pt>
    <dgm:pt modelId="{57FFF7CD-EAE5-4835-B8B0-FFFA82D4BE7F}" type="pres">
      <dgm:prSet presAssocID="{25BD45DA-D98E-404C-B339-363F80209479}" presName="accentRepeatNode" presStyleLbl="solidFgAcc1" presStyleIdx="3" presStyleCnt="6"/>
      <dgm:spPr/>
    </dgm:pt>
    <dgm:pt modelId="{809D653E-FBA3-48D0-BCFE-0736F3C792CD}" type="pres">
      <dgm:prSet presAssocID="{044AACA0-2E6B-4C27-B41B-1B047505F31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E485-4F9D-40E9-B577-3D571FCEF88E}" type="pres">
      <dgm:prSet presAssocID="{044AACA0-2E6B-4C27-B41B-1B047505F315}" presName="accent_5" presStyleCnt="0"/>
      <dgm:spPr/>
    </dgm:pt>
    <dgm:pt modelId="{DBEB2DC4-1114-4851-A065-5EDE38DDEEEE}" type="pres">
      <dgm:prSet presAssocID="{044AACA0-2E6B-4C27-B41B-1B047505F315}" presName="accentRepeatNode" presStyleLbl="solidFgAcc1" presStyleIdx="4" presStyleCnt="6"/>
      <dgm:spPr/>
    </dgm:pt>
    <dgm:pt modelId="{09665648-E7D1-4F69-A66A-6E4857BDF502}" type="pres">
      <dgm:prSet presAssocID="{090A54C4-79FA-47E0-B1BA-D332397B441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8F26E-3181-40FA-A860-C446017DF23C}" type="pres">
      <dgm:prSet presAssocID="{090A54C4-79FA-47E0-B1BA-D332397B441F}" presName="accent_6" presStyleCnt="0"/>
      <dgm:spPr/>
    </dgm:pt>
    <dgm:pt modelId="{CF52E225-42AC-4D5F-AB1E-A4E858B46095}" type="pres">
      <dgm:prSet presAssocID="{090A54C4-79FA-47E0-B1BA-D332397B441F}" presName="accentRepeatNode" presStyleLbl="solidFgAcc1" presStyleIdx="5" presStyleCnt="6"/>
      <dgm:spPr/>
    </dgm:pt>
  </dgm:ptLst>
  <dgm:cxnLst>
    <dgm:cxn modelId="{BF076A52-C8E8-49AB-8EE0-4B3DBC038DA1}" type="presOf" srcId="{090A54C4-79FA-47E0-B1BA-D332397B441F}" destId="{09665648-E7D1-4F69-A66A-6E4857BDF502}" srcOrd="0" destOrd="0" presId="urn:microsoft.com/office/officeart/2008/layout/VerticalCurvedList"/>
    <dgm:cxn modelId="{79A1EDCB-29F1-4EFC-8899-B2FFBDA96938}" srcId="{6641BC44-9776-4B73-8CB4-735A0D86419D}" destId="{42B84CAA-DEB6-4115-A4D3-8E2D2C37E3B7}" srcOrd="1" destOrd="0" parTransId="{FD5C0F08-725D-4A73-AF0C-D080033D7C8F}" sibTransId="{54F0DC1D-7947-4043-AF5F-2661A06E9D3F}"/>
    <dgm:cxn modelId="{AD52B234-D8F5-48EF-8810-119930EEE90D}" type="presOf" srcId="{25BD45DA-D98E-404C-B339-363F80209479}" destId="{10257386-CC66-49CC-9293-51C362750C95}" srcOrd="0" destOrd="0" presId="urn:microsoft.com/office/officeart/2008/layout/VerticalCurvedList"/>
    <dgm:cxn modelId="{070B3F19-5D5C-4748-AA66-64A0A6B91C82}" type="presOf" srcId="{044AACA0-2E6B-4C27-B41B-1B047505F315}" destId="{809D653E-FBA3-48D0-BCFE-0736F3C792CD}" srcOrd="0" destOrd="0" presId="urn:microsoft.com/office/officeart/2008/layout/VerticalCurvedList"/>
    <dgm:cxn modelId="{FFC93E85-ED2F-4274-AEF5-2DE5572D4548}" srcId="{6641BC44-9776-4B73-8CB4-735A0D86419D}" destId="{090A54C4-79FA-47E0-B1BA-D332397B441F}" srcOrd="5" destOrd="0" parTransId="{67654D4E-D5EA-4293-8CF3-B93534D47632}" sibTransId="{F57A8436-A463-4B08-828B-BBDEB3F2D059}"/>
    <dgm:cxn modelId="{097CE48D-73B0-4160-9D30-F2B6C47EE453}" srcId="{6641BC44-9776-4B73-8CB4-735A0D86419D}" destId="{6205ACB5-2C80-404F-A860-7CF7F215B3A4}" srcOrd="0" destOrd="0" parTransId="{CC6A5A72-347D-426F-9CD1-3C2EE02E5558}" sibTransId="{44E5C7BA-F505-4B2B-88F5-5F8BF269E93C}"/>
    <dgm:cxn modelId="{8D5E4891-5A1A-4278-B406-A2F3DB4A4242}" type="presOf" srcId="{6205ACB5-2C80-404F-A860-7CF7F215B3A4}" destId="{B1F4FBD7-B9FF-43B4-B07C-89FF01F4F0E7}" srcOrd="0" destOrd="0" presId="urn:microsoft.com/office/officeart/2008/layout/VerticalCurvedList"/>
    <dgm:cxn modelId="{2C982AF2-D0ED-4193-BD0C-91042CE5D654}" type="presOf" srcId="{44E5C7BA-F505-4B2B-88F5-5F8BF269E93C}" destId="{5849F5FB-BC11-4C16-A54A-3D24F899F58E}" srcOrd="0" destOrd="0" presId="urn:microsoft.com/office/officeart/2008/layout/VerticalCurvedList"/>
    <dgm:cxn modelId="{847E77AD-9BEF-4899-A99C-73C85826E8A2}" srcId="{6641BC44-9776-4B73-8CB4-735A0D86419D}" destId="{016E79FC-B9D3-41A6-BCDE-AA7B9C8413AD}" srcOrd="2" destOrd="0" parTransId="{E289D40B-A28E-44D4-BA86-B7D255EDC1FE}" sibTransId="{A2EB00D9-A29E-46E9-B1CD-BF1758759A1C}"/>
    <dgm:cxn modelId="{2E1D6C6D-4374-44E8-84DA-E67A9208114B}" type="presOf" srcId="{6641BC44-9776-4B73-8CB4-735A0D86419D}" destId="{AFD48443-924B-46C1-98B0-E10A1DDB6FF4}" srcOrd="0" destOrd="0" presId="urn:microsoft.com/office/officeart/2008/layout/VerticalCurvedList"/>
    <dgm:cxn modelId="{6CD8C01B-E804-4F1A-AA2D-86A027654702}" srcId="{6641BC44-9776-4B73-8CB4-735A0D86419D}" destId="{044AACA0-2E6B-4C27-B41B-1B047505F315}" srcOrd="4" destOrd="0" parTransId="{542C7D22-E53E-43DB-94EE-600E4392E151}" sibTransId="{4965826F-EC7B-4399-B338-AB39C0F8C549}"/>
    <dgm:cxn modelId="{A412B688-2F40-4789-90D8-2125DC9F9213}" type="presOf" srcId="{016E79FC-B9D3-41A6-BCDE-AA7B9C8413AD}" destId="{1C9B28AF-8079-4F31-8FEE-68F4471FCD9C}" srcOrd="0" destOrd="0" presId="urn:microsoft.com/office/officeart/2008/layout/VerticalCurvedList"/>
    <dgm:cxn modelId="{7E1E69E9-AE30-4ADA-9D16-5CF28407CFA8}" type="presOf" srcId="{42B84CAA-DEB6-4115-A4D3-8E2D2C37E3B7}" destId="{FD7ABC90-2B71-4CC2-8C6D-21EBF2BB299C}" srcOrd="0" destOrd="0" presId="urn:microsoft.com/office/officeart/2008/layout/VerticalCurvedList"/>
    <dgm:cxn modelId="{EE0CE74F-3BBC-433A-9FEE-4245687DC372}" srcId="{6641BC44-9776-4B73-8CB4-735A0D86419D}" destId="{25BD45DA-D98E-404C-B339-363F80209479}" srcOrd="3" destOrd="0" parTransId="{FA9F9129-079E-49CC-A038-1F7696628C67}" sibTransId="{FA0F94FB-9A7C-4A6C-A9C6-028324B3EC94}"/>
    <dgm:cxn modelId="{62AA182B-4C06-4063-B1D9-CF33E93A4047}" type="presParOf" srcId="{AFD48443-924B-46C1-98B0-E10A1DDB6FF4}" destId="{6B421DBD-2DF0-4F5C-9019-7C3848A0EC1B}" srcOrd="0" destOrd="0" presId="urn:microsoft.com/office/officeart/2008/layout/VerticalCurvedList"/>
    <dgm:cxn modelId="{298061C4-BFE3-4769-A0D8-F7CAD92B90DD}" type="presParOf" srcId="{6B421DBD-2DF0-4F5C-9019-7C3848A0EC1B}" destId="{99AD470B-809D-4387-BDC0-710A186C6CC7}" srcOrd="0" destOrd="0" presId="urn:microsoft.com/office/officeart/2008/layout/VerticalCurvedList"/>
    <dgm:cxn modelId="{34FFDAAE-234A-4590-A46F-AC4CCA85928C}" type="presParOf" srcId="{99AD470B-809D-4387-BDC0-710A186C6CC7}" destId="{0316E168-F971-491D-865B-A50111D2AE7F}" srcOrd="0" destOrd="0" presId="urn:microsoft.com/office/officeart/2008/layout/VerticalCurvedList"/>
    <dgm:cxn modelId="{94E326F3-0E48-41D1-8B12-335C1EF8495E}" type="presParOf" srcId="{99AD470B-809D-4387-BDC0-710A186C6CC7}" destId="{5849F5FB-BC11-4C16-A54A-3D24F899F58E}" srcOrd="1" destOrd="0" presId="urn:microsoft.com/office/officeart/2008/layout/VerticalCurvedList"/>
    <dgm:cxn modelId="{E8AAFF93-37A5-4791-9568-D0584626A898}" type="presParOf" srcId="{99AD470B-809D-4387-BDC0-710A186C6CC7}" destId="{0214504F-F261-4AD9-9E87-AC049975E14C}" srcOrd="2" destOrd="0" presId="urn:microsoft.com/office/officeart/2008/layout/VerticalCurvedList"/>
    <dgm:cxn modelId="{E51AAAF2-DBEE-47B7-8A69-D192972A50F7}" type="presParOf" srcId="{99AD470B-809D-4387-BDC0-710A186C6CC7}" destId="{970DD2D7-7632-4A9E-A777-FB258C95E45F}" srcOrd="3" destOrd="0" presId="urn:microsoft.com/office/officeart/2008/layout/VerticalCurvedList"/>
    <dgm:cxn modelId="{BFB0DEFE-0071-42E7-BC43-015F514E0BDA}" type="presParOf" srcId="{6B421DBD-2DF0-4F5C-9019-7C3848A0EC1B}" destId="{B1F4FBD7-B9FF-43B4-B07C-89FF01F4F0E7}" srcOrd="1" destOrd="0" presId="urn:microsoft.com/office/officeart/2008/layout/VerticalCurvedList"/>
    <dgm:cxn modelId="{2F1A4C2A-8E34-4BBF-88D3-38552A33F9E7}" type="presParOf" srcId="{6B421DBD-2DF0-4F5C-9019-7C3848A0EC1B}" destId="{0A51B147-8816-48C6-B7D7-25DFFF52989B}" srcOrd="2" destOrd="0" presId="urn:microsoft.com/office/officeart/2008/layout/VerticalCurvedList"/>
    <dgm:cxn modelId="{328AE500-2BF9-478A-ABF1-CC276521A8CD}" type="presParOf" srcId="{0A51B147-8816-48C6-B7D7-25DFFF52989B}" destId="{CFD49043-5DC1-4D65-8689-C7AC4D759893}" srcOrd="0" destOrd="0" presId="urn:microsoft.com/office/officeart/2008/layout/VerticalCurvedList"/>
    <dgm:cxn modelId="{2856A530-C299-4737-8A8E-EF3504288228}" type="presParOf" srcId="{6B421DBD-2DF0-4F5C-9019-7C3848A0EC1B}" destId="{FD7ABC90-2B71-4CC2-8C6D-21EBF2BB299C}" srcOrd="3" destOrd="0" presId="urn:microsoft.com/office/officeart/2008/layout/VerticalCurvedList"/>
    <dgm:cxn modelId="{4605E21C-7DB7-48E8-BA6D-45BF373B5067}" type="presParOf" srcId="{6B421DBD-2DF0-4F5C-9019-7C3848A0EC1B}" destId="{8309494F-7A04-4EA4-B488-50D785EEFA0C}" srcOrd="4" destOrd="0" presId="urn:microsoft.com/office/officeart/2008/layout/VerticalCurvedList"/>
    <dgm:cxn modelId="{197C9483-54DF-4F21-9F24-C374B8738D1C}" type="presParOf" srcId="{8309494F-7A04-4EA4-B488-50D785EEFA0C}" destId="{CDC165F8-23F5-4B1A-97F5-FCC1FD271174}" srcOrd="0" destOrd="0" presId="urn:microsoft.com/office/officeart/2008/layout/VerticalCurvedList"/>
    <dgm:cxn modelId="{A0A5451B-9F2F-4533-A3F3-F6D61E1CCC57}" type="presParOf" srcId="{6B421DBD-2DF0-4F5C-9019-7C3848A0EC1B}" destId="{1C9B28AF-8079-4F31-8FEE-68F4471FCD9C}" srcOrd="5" destOrd="0" presId="urn:microsoft.com/office/officeart/2008/layout/VerticalCurvedList"/>
    <dgm:cxn modelId="{83CBCACE-3CD0-41F6-B321-3651EF387F04}" type="presParOf" srcId="{6B421DBD-2DF0-4F5C-9019-7C3848A0EC1B}" destId="{B2D51DBE-A827-41DC-971C-010FC18D02A0}" srcOrd="6" destOrd="0" presId="urn:microsoft.com/office/officeart/2008/layout/VerticalCurvedList"/>
    <dgm:cxn modelId="{7D64C7CF-0CA6-4164-8BC7-32CB79FE931B}" type="presParOf" srcId="{B2D51DBE-A827-41DC-971C-010FC18D02A0}" destId="{5C597198-463F-4DAE-A093-0BFF6A11F146}" srcOrd="0" destOrd="0" presId="urn:microsoft.com/office/officeart/2008/layout/VerticalCurvedList"/>
    <dgm:cxn modelId="{D2963669-C008-4317-AD69-E199E463CDF0}" type="presParOf" srcId="{6B421DBD-2DF0-4F5C-9019-7C3848A0EC1B}" destId="{10257386-CC66-49CC-9293-51C362750C95}" srcOrd="7" destOrd="0" presId="urn:microsoft.com/office/officeart/2008/layout/VerticalCurvedList"/>
    <dgm:cxn modelId="{36F2CBE8-DC28-4BC8-AD8D-6137933BC63E}" type="presParOf" srcId="{6B421DBD-2DF0-4F5C-9019-7C3848A0EC1B}" destId="{AED72665-7062-4E2C-AD0F-B3E6C293F670}" srcOrd="8" destOrd="0" presId="urn:microsoft.com/office/officeart/2008/layout/VerticalCurvedList"/>
    <dgm:cxn modelId="{203F9782-0F21-477B-8451-A7B50AB8053E}" type="presParOf" srcId="{AED72665-7062-4E2C-AD0F-B3E6C293F670}" destId="{57FFF7CD-EAE5-4835-B8B0-FFFA82D4BE7F}" srcOrd="0" destOrd="0" presId="urn:microsoft.com/office/officeart/2008/layout/VerticalCurvedList"/>
    <dgm:cxn modelId="{60F2E808-A8A3-405F-B159-76742CCED805}" type="presParOf" srcId="{6B421DBD-2DF0-4F5C-9019-7C3848A0EC1B}" destId="{809D653E-FBA3-48D0-BCFE-0736F3C792CD}" srcOrd="9" destOrd="0" presId="urn:microsoft.com/office/officeart/2008/layout/VerticalCurvedList"/>
    <dgm:cxn modelId="{F3E84611-3970-4035-9453-27FAE26E5081}" type="presParOf" srcId="{6B421DBD-2DF0-4F5C-9019-7C3848A0EC1B}" destId="{A205E485-4F9D-40E9-B577-3D571FCEF88E}" srcOrd="10" destOrd="0" presId="urn:microsoft.com/office/officeart/2008/layout/VerticalCurvedList"/>
    <dgm:cxn modelId="{BF4479A8-1558-4C80-A449-74B702343870}" type="presParOf" srcId="{A205E485-4F9D-40E9-B577-3D571FCEF88E}" destId="{DBEB2DC4-1114-4851-A065-5EDE38DDEEEE}" srcOrd="0" destOrd="0" presId="urn:microsoft.com/office/officeart/2008/layout/VerticalCurvedList"/>
    <dgm:cxn modelId="{4F4349E1-A6D9-4FF6-B2EB-A377BC07A248}" type="presParOf" srcId="{6B421DBD-2DF0-4F5C-9019-7C3848A0EC1B}" destId="{09665648-E7D1-4F69-A66A-6E4857BDF502}" srcOrd="11" destOrd="0" presId="urn:microsoft.com/office/officeart/2008/layout/VerticalCurvedList"/>
    <dgm:cxn modelId="{1C13E532-A8F7-4F5C-906C-F508D59609D7}" type="presParOf" srcId="{6B421DBD-2DF0-4F5C-9019-7C3848A0EC1B}" destId="{F8C8F26E-3181-40FA-A860-C446017DF23C}" srcOrd="12" destOrd="0" presId="urn:microsoft.com/office/officeart/2008/layout/VerticalCurvedList"/>
    <dgm:cxn modelId="{DF4D9206-7ED7-480B-B8E6-0C9432159D21}" type="presParOf" srcId="{F8C8F26E-3181-40FA-A860-C446017DF23C}" destId="{CF52E225-42AC-4D5F-AB1E-A4E858B460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767A0-254A-410B-86A1-238FA5680CB3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EB02A-72B5-4CE8-89F1-8B3B33241EF0}">
      <dgm:prSet phldrT="[Текст]"/>
      <dgm:spPr/>
      <dgm:t>
        <a:bodyPr/>
        <a:lstStyle/>
        <a:p>
          <a:r>
            <a:rPr lang="ru-RU" i="1" dirty="0" smtClean="0"/>
            <a:t>Авторитарный стиль</a:t>
          </a:r>
          <a:endParaRPr lang="ru-RU" i="1" dirty="0"/>
        </a:p>
      </dgm:t>
    </dgm:pt>
    <dgm:pt modelId="{25500E69-1683-44F3-A1AA-6356A83E9B99}" type="parTrans" cxnId="{4DE0D8C2-A69A-41AB-8CD7-A261249C3C5F}">
      <dgm:prSet/>
      <dgm:spPr/>
      <dgm:t>
        <a:bodyPr/>
        <a:lstStyle/>
        <a:p>
          <a:endParaRPr lang="ru-RU"/>
        </a:p>
      </dgm:t>
    </dgm:pt>
    <dgm:pt modelId="{2444B07E-8076-4546-B9D1-0016C1267686}" type="sibTrans" cxnId="{4DE0D8C2-A69A-41AB-8CD7-A261249C3C5F}">
      <dgm:prSet/>
      <dgm:spPr/>
      <dgm:t>
        <a:bodyPr/>
        <a:lstStyle/>
        <a:p>
          <a:endParaRPr lang="ru-RU"/>
        </a:p>
      </dgm:t>
    </dgm:pt>
    <dgm:pt modelId="{FEFADBCF-931F-466E-BD72-B0A7E201D5AA}">
      <dgm:prSet phldrT="[Текст]" custT="1"/>
      <dgm:spPr/>
      <dgm:t>
        <a:bodyPr/>
        <a:lstStyle/>
        <a:p>
          <a:r>
            <a:rPr lang="ru-RU" sz="1800" i="1" dirty="0" smtClean="0"/>
            <a:t>Демократический стиль</a:t>
          </a:r>
          <a:endParaRPr lang="ru-RU" sz="1800" i="1" dirty="0"/>
        </a:p>
      </dgm:t>
    </dgm:pt>
    <dgm:pt modelId="{8C07DC62-6923-4EC5-B4D4-75BB4F7907E2}" type="parTrans" cxnId="{244FED91-DED6-48C7-841C-49780358C730}">
      <dgm:prSet/>
      <dgm:spPr/>
      <dgm:t>
        <a:bodyPr/>
        <a:lstStyle/>
        <a:p>
          <a:endParaRPr lang="ru-RU"/>
        </a:p>
      </dgm:t>
    </dgm:pt>
    <dgm:pt modelId="{7CAA2F0C-9A77-4371-859F-261FCA0355AC}" type="sibTrans" cxnId="{244FED91-DED6-48C7-841C-49780358C730}">
      <dgm:prSet/>
      <dgm:spPr/>
      <dgm:t>
        <a:bodyPr/>
        <a:lstStyle/>
        <a:p>
          <a:endParaRPr lang="ru-RU"/>
        </a:p>
      </dgm:t>
    </dgm:pt>
    <dgm:pt modelId="{7745271F-7336-40D9-9528-623B18BC3F14}">
      <dgm:prSet phldrT="[Текст]" custT="1"/>
      <dgm:spPr/>
      <dgm:t>
        <a:bodyPr/>
        <a:lstStyle/>
        <a:p>
          <a:r>
            <a:rPr lang="ru-RU" sz="1800" i="1" dirty="0" smtClean="0"/>
            <a:t>Либеральный стиль</a:t>
          </a:r>
          <a:endParaRPr lang="ru-RU" sz="1800" i="1" dirty="0"/>
        </a:p>
      </dgm:t>
    </dgm:pt>
    <dgm:pt modelId="{7025F8CF-ED1A-43A3-BB07-89453EE3346D}" type="parTrans" cxnId="{8BA9EF52-3142-4A3C-B936-B736C4ED76E1}">
      <dgm:prSet/>
      <dgm:spPr/>
      <dgm:t>
        <a:bodyPr/>
        <a:lstStyle/>
        <a:p>
          <a:endParaRPr lang="ru-RU"/>
        </a:p>
      </dgm:t>
    </dgm:pt>
    <dgm:pt modelId="{58CBD43E-BC38-4C02-B230-D362C56C0766}" type="sibTrans" cxnId="{8BA9EF52-3142-4A3C-B936-B736C4ED76E1}">
      <dgm:prSet/>
      <dgm:spPr/>
      <dgm:t>
        <a:bodyPr/>
        <a:lstStyle/>
        <a:p>
          <a:endParaRPr lang="ru-RU"/>
        </a:p>
      </dgm:t>
    </dgm:pt>
    <dgm:pt modelId="{84819E26-513E-41FF-B84C-FEE071AF1935}" type="pres">
      <dgm:prSet presAssocID="{43A767A0-254A-410B-86A1-238FA5680CB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16C7D40-01FA-4AD8-85CC-EB512ABB11A9}" type="pres">
      <dgm:prSet presAssocID="{693EB02A-72B5-4CE8-89F1-8B3B33241EF0}" presName="Parent" presStyleLbl="node0" presStyleIdx="0" presStyleCnt="1" custScaleX="65870" custScaleY="63726" custLinFactNeighborX="8153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5502828D-C847-4D58-A3C4-5B5AD87FA8B3}" type="pres">
      <dgm:prSet presAssocID="{693EB02A-72B5-4CE8-89F1-8B3B33241EF0}" presName="Accent1" presStyleLbl="node1" presStyleIdx="0" presStyleCnt="13" custLinFactNeighborX="96742" custLinFactNeighborY="48495"/>
      <dgm:spPr/>
    </dgm:pt>
    <dgm:pt modelId="{CBBDB9E3-491C-44EC-9E2E-E323B2E731E1}" type="pres">
      <dgm:prSet presAssocID="{693EB02A-72B5-4CE8-89F1-8B3B33241EF0}" presName="Accent2" presStyleLbl="node1" presStyleIdx="1" presStyleCnt="13"/>
      <dgm:spPr/>
    </dgm:pt>
    <dgm:pt modelId="{F4690254-330B-4D0F-9915-D96F2D97655F}" type="pres">
      <dgm:prSet presAssocID="{693EB02A-72B5-4CE8-89F1-8B3B33241EF0}" presName="Accent3" presStyleLbl="node1" presStyleIdx="2" presStyleCnt="13" custLinFactNeighborX="53539" custLinFactNeighborY="92250"/>
      <dgm:spPr/>
    </dgm:pt>
    <dgm:pt modelId="{071767EC-570B-4B08-A7DA-7CD9D0A71E7B}" type="pres">
      <dgm:prSet presAssocID="{693EB02A-72B5-4CE8-89F1-8B3B33241EF0}" presName="Accent4" presStyleLbl="node1" presStyleIdx="3" presStyleCnt="13" custLinFactX="100000" custLinFactNeighborX="119149" custLinFactNeighborY="-25190"/>
      <dgm:spPr/>
    </dgm:pt>
    <dgm:pt modelId="{AC9341E7-CCDE-42C4-A2D9-EBD2C0F0E42D}" type="pres">
      <dgm:prSet presAssocID="{693EB02A-72B5-4CE8-89F1-8B3B33241EF0}" presName="Accent5" presStyleLbl="node1" presStyleIdx="4" presStyleCnt="13" custLinFactNeighborX="38267" custLinFactNeighborY="10427"/>
      <dgm:spPr/>
    </dgm:pt>
    <dgm:pt modelId="{35CBCCF3-ACDC-4B48-9193-6F4DA89F3364}" type="pres">
      <dgm:prSet presAssocID="{693EB02A-72B5-4CE8-89F1-8B3B33241EF0}" presName="Accent6" presStyleLbl="node1" presStyleIdx="5" presStyleCnt="13"/>
      <dgm:spPr/>
    </dgm:pt>
    <dgm:pt modelId="{7DFC1FB3-3ABA-4B62-895C-AED774D726B1}" type="pres">
      <dgm:prSet presAssocID="{FEFADBCF-931F-466E-BD72-B0A7E201D5AA}" presName="Child1" presStyleLbl="node1" presStyleIdx="6" presStyleCnt="13" custScaleX="164516" custScaleY="159626" custLinFactNeighborX="-64085" custLinFactNeighborY="-227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3FE8F3-4C8D-4D54-9024-F04045B777AE}" type="pres">
      <dgm:prSet presAssocID="{FEFADBCF-931F-466E-BD72-B0A7E201D5AA}" presName="Accent7" presStyleCnt="0"/>
      <dgm:spPr/>
    </dgm:pt>
    <dgm:pt modelId="{703CB147-85F3-4349-BC7A-0EB187506E87}" type="pres">
      <dgm:prSet presAssocID="{FEFADBCF-931F-466E-BD72-B0A7E201D5AA}" presName="AccentHold1" presStyleLbl="node1" presStyleIdx="7" presStyleCnt="13" custLinFactNeighborX="61015"/>
      <dgm:spPr/>
    </dgm:pt>
    <dgm:pt modelId="{2AAE8ACA-8092-46AF-AA06-6FA8A4A3B07A}" type="pres">
      <dgm:prSet presAssocID="{FEFADBCF-931F-466E-BD72-B0A7E201D5AA}" presName="Accent8" presStyleCnt="0"/>
      <dgm:spPr/>
    </dgm:pt>
    <dgm:pt modelId="{405047D3-BAE0-4AB5-8258-E32E774D86A1}" type="pres">
      <dgm:prSet presAssocID="{FEFADBCF-931F-466E-BD72-B0A7E201D5AA}" presName="AccentHold2" presStyleLbl="node1" presStyleIdx="8" presStyleCnt="13"/>
      <dgm:spPr/>
    </dgm:pt>
    <dgm:pt modelId="{D9ED6A6B-87E0-4424-9E78-790F67030941}" type="pres">
      <dgm:prSet presAssocID="{7745271F-7336-40D9-9528-623B18BC3F14}" presName="Child2" presStyleLbl="node1" presStyleIdx="9" presStyleCnt="13" custScaleX="123511" custScaleY="119847" custLinFactNeighborX="38399" custLinFactNeighborY="261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514F94-AE92-4608-A083-9C3208D706FC}" type="pres">
      <dgm:prSet presAssocID="{7745271F-7336-40D9-9528-623B18BC3F14}" presName="Accent9" presStyleCnt="0"/>
      <dgm:spPr/>
    </dgm:pt>
    <dgm:pt modelId="{FAE5B060-51C9-4223-8799-9574FDD9FAAF}" type="pres">
      <dgm:prSet presAssocID="{7745271F-7336-40D9-9528-623B18BC3F14}" presName="AccentHold1" presStyleLbl="node1" presStyleIdx="10" presStyleCnt="13" custLinFactX="83884" custLinFactNeighborX="100000" custLinFactNeighborY="-47861"/>
      <dgm:spPr/>
    </dgm:pt>
    <dgm:pt modelId="{4339F395-5F88-43A3-B28C-EC3322879E3B}" type="pres">
      <dgm:prSet presAssocID="{7745271F-7336-40D9-9528-623B18BC3F14}" presName="Accent10" presStyleCnt="0"/>
      <dgm:spPr/>
    </dgm:pt>
    <dgm:pt modelId="{62BFB5CF-70CF-4073-A7C6-797FC63A0339}" type="pres">
      <dgm:prSet presAssocID="{7745271F-7336-40D9-9528-623B18BC3F14}" presName="AccentHold2" presStyleLbl="node1" presStyleIdx="11" presStyleCnt="13"/>
      <dgm:spPr/>
    </dgm:pt>
    <dgm:pt modelId="{5AC2DD8D-A3C2-4F34-8875-E6FDDE446E4C}" type="pres">
      <dgm:prSet presAssocID="{7745271F-7336-40D9-9528-623B18BC3F14}" presName="Accent11" presStyleCnt="0"/>
      <dgm:spPr/>
    </dgm:pt>
    <dgm:pt modelId="{DC549028-7802-42FE-82F6-95F6D99D0F31}" type="pres">
      <dgm:prSet presAssocID="{7745271F-7336-40D9-9528-623B18BC3F14}" presName="AccentHold3" presStyleLbl="node1" presStyleIdx="12" presStyleCnt="13"/>
      <dgm:spPr/>
    </dgm:pt>
  </dgm:ptLst>
  <dgm:cxnLst>
    <dgm:cxn modelId="{244FED91-DED6-48C7-841C-49780358C730}" srcId="{693EB02A-72B5-4CE8-89F1-8B3B33241EF0}" destId="{FEFADBCF-931F-466E-BD72-B0A7E201D5AA}" srcOrd="0" destOrd="0" parTransId="{8C07DC62-6923-4EC5-B4D4-75BB4F7907E2}" sibTransId="{7CAA2F0C-9A77-4371-859F-261FCA0355AC}"/>
    <dgm:cxn modelId="{055C27E0-8E41-43E8-AD43-79D85AE3F662}" type="presOf" srcId="{43A767A0-254A-410B-86A1-238FA5680CB3}" destId="{84819E26-513E-41FF-B84C-FEE071AF1935}" srcOrd="0" destOrd="0" presId="urn:microsoft.com/office/officeart/2009/3/layout/CircleRelationship"/>
    <dgm:cxn modelId="{D43922FE-E337-464B-B76F-850B159AD4A8}" type="presOf" srcId="{FEFADBCF-931F-466E-BD72-B0A7E201D5AA}" destId="{7DFC1FB3-3ABA-4B62-895C-AED774D726B1}" srcOrd="0" destOrd="0" presId="urn:microsoft.com/office/officeart/2009/3/layout/CircleRelationship"/>
    <dgm:cxn modelId="{5CB5E8E7-95C0-461C-848F-2BFB6988DF45}" type="presOf" srcId="{7745271F-7336-40D9-9528-623B18BC3F14}" destId="{D9ED6A6B-87E0-4424-9E78-790F67030941}" srcOrd="0" destOrd="0" presId="urn:microsoft.com/office/officeart/2009/3/layout/CircleRelationship"/>
    <dgm:cxn modelId="{372AB606-6FA2-4247-9B9A-DA83F3EE666C}" type="presOf" srcId="{693EB02A-72B5-4CE8-89F1-8B3B33241EF0}" destId="{F16C7D40-01FA-4AD8-85CC-EB512ABB11A9}" srcOrd="0" destOrd="0" presId="urn:microsoft.com/office/officeart/2009/3/layout/CircleRelationship"/>
    <dgm:cxn modelId="{8BA9EF52-3142-4A3C-B936-B736C4ED76E1}" srcId="{693EB02A-72B5-4CE8-89F1-8B3B33241EF0}" destId="{7745271F-7336-40D9-9528-623B18BC3F14}" srcOrd="1" destOrd="0" parTransId="{7025F8CF-ED1A-43A3-BB07-89453EE3346D}" sibTransId="{58CBD43E-BC38-4C02-B230-D362C56C0766}"/>
    <dgm:cxn modelId="{4DE0D8C2-A69A-41AB-8CD7-A261249C3C5F}" srcId="{43A767A0-254A-410B-86A1-238FA5680CB3}" destId="{693EB02A-72B5-4CE8-89F1-8B3B33241EF0}" srcOrd="0" destOrd="0" parTransId="{25500E69-1683-44F3-A1AA-6356A83E9B99}" sibTransId="{2444B07E-8076-4546-B9D1-0016C1267686}"/>
    <dgm:cxn modelId="{57B520CA-78E3-4E02-9E7A-19B909DC628E}" type="presParOf" srcId="{84819E26-513E-41FF-B84C-FEE071AF1935}" destId="{F16C7D40-01FA-4AD8-85CC-EB512ABB11A9}" srcOrd="0" destOrd="0" presId="urn:microsoft.com/office/officeart/2009/3/layout/CircleRelationship"/>
    <dgm:cxn modelId="{5C9A1E2F-BBB9-49FB-AFF4-B7893843613A}" type="presParOf" srcId="{84819E26-513E-41FF-B84C-FEE071AF1935}" destId="{5502828D-C847-4D58-A3C4-5B5AD87FA8B3}" srcOrd="1" destOrd="0" presId="urn:microsoft.com/office/officeart/2009/3/layout/CircleRelationship"/>
    <dgm:cxn modelId="{2007F287-17D8-4A2B-99ED-1A08DC7E4814}" type="presParOf" srcId="{84819E26-513E-41FF-B84C-FEE071AF1935}" destId="{CBBDB9E3-491C-44EC-9E2E-E323B2E731E1}" srcOrd="2" destOrd="0" presId="urn:microsoft.com/office/officeart/2009/3/layout/CircleRelationship"/>
    <dgm:cxn modelId="{15C3E01C-7736-438B-819E-7742D0BFCF02}" type="presParOf" srcId="{84819E26-513E-41FF-B84C-FEE071AF1935}" destId="{F4690254-330B-4D0F-9915-D96F2D97655F}" srcOrd="3" destOrd="0" presId="urn:microsoft.com/office/officeart/2009/3/layout/CircleRelationship"/>
    <dgm:cxn modelId="{B1EDA62C-C87E-41E6-BD7C-F3ECC8364F8A}" type="presParOf" srcId="{84819E26-513E-41FF-B84C-FEE071AF1935}" destId="{071767EC-570B-4B08-A7DA-7CD9D0A71E7B}" srcOrd="4" destOrd="0" presId="urn:microsoft.com/office/officeart/2009/3/layout/CircleRelationship"/>
    <dgm:cxn modelId="{230BFCF1-EC05-49BF-8826-7F4BF00D5397}" type="presParOf" srcId="{84819E26-513E-41FF-B84C-FEE071AF1935}" destId="{AC9341E7-CCDE-42C4-A2D9-EBD2C0F0E42D}" srcOrd="5" destOrd="0" presId="urn:microsoft.com/office/officeart/2009/3/layout/CircleRelationship"/>
    <dgm:cxn modelId="{03C11E4B-AE4C-4BB9-A084-A4689A9FD43F}" type="presParOf" srcId="{84819E26-513E-41FF-B84C-FEE071AF1935}" destId="{35CBCCF3-ACDC-4B48-9193-6F4DA89F3364}" srcOrd="6" destOrd="0" presId="urn:microsoft.com/office/officeart/2009/3/layout/CircleRelationship"/>
    <dgm:cxn modelId="{992F1F70-2D36-41C1-ADA6-61E9B2B68D87}" type="presParOf" srcId="{84819E26-513E-41FF-B84C-FEE071AF1935}" destId="{7DFC1FB3-3ABA-4B62-895C-AED774D726B1}" srcOrd="7" destOrd="0" presId="urn:microsoft.com/office/officeart/2009/3/layout/CircleRelationship"/>
    <dgm:cxn modelId="{57921D52-E9A5-4406-AE8A-898613FD433A}" type="presParOf" srcId="{84819E26-513E-41FF-B84C-FEE071AF1935}" destId="{EB3FE8F3-4C8D-4D54-9024-F04045B777AE}" srcOrd="8" destOrd="0" presId="urn:microsoft.com/office/officeart/2009/3/layout/CircleRelationship"/>
    <dgm:cxn modelId="{61AABF1A-868E-47D4-A38F-C3F64479C3CA}" type="presParOf" srcId="{EB3FE8F3-4C8D-4D54-9024-F04045B777AE}" destId="{703CB147-85F3-4349-BC7A-0EB187506E87}" srcOrd="0" destOrd="0" presId="urn:microsoft.com/office/officeart/2009/3/layout/CircleRelationship"/>
    <dgm:cxn modelId="{E0302B84-AC27-44CE-B7FC-85CAF664DA35}" type="presParOf" srcId="{84819E26-513E-41FF-B84C-FEE071AF1935}" destId="{2AAE8ACA-8092-46AF-AA06-6FA8A4A3B07A}" srcOrd="9" destOrd="0" presId="urn:microsoft.com/office/officeart/2009/3/layout/CircleRelationship"/>
    <dgm:cxn modelId="{7236EADB-4836-45FF-BAA8-94A0927A41B0}" type="presParOf" srcId="{2AAE8ACA-8092-46AF-AA06-6FA8A4A3B07A}" destId="{405047D3-BAE0-4AB5-8258-E32E774D86A1}" srcOrd="0" destOrd="0" presId="urn:microsoft.com/office/officeart/2009/3/layout/CircleRelationship"/>
    <dgm:cxn modelId="{58B6AEEE-03BE-45E8-879D-74D4A0E0B59B}" type="presParOf" srcId="{84819E26-513E-41FF-B84C-FEE071AF1935}" destId="{D9ED6A6B-87E0-4424-9E78-790F67030941}" srcOrd="10" destOrd="0" presId="urn:microsoft.com/office/officeart/2009/3/layout/CircleRelationship"/>
    <dgm:cxn modelId="{D4AF8133-E623-417B-A58C-FD04733836C1}" type="presParOf" srcId="{84819E26-513E-41FF-B84C-FEE071AF1935}" destId="{EB514F94-AE92-4608-A083-9C3208D706FC}" srcOrd="11" destOrd="0" presId="urn:microsoft.com/office/officeart/2009/3/layout/CircleRelationship"/>
    <dgm:cxn modelId="{8E974A90-51FB-4741-A736-372EF6C0CFAA}" type="presParOf" srcId="{EB514F94-AE92-4608-A083-9C3208D706FC}" destId="{FAE5B060-51C9-4223-8799-9574FDD9FAAF}" srcOrd="0" destOrd="0" presId="urn:microsoft.com/office/officeart/2009/3/layout/CircleRelationship"/>
    <dgm:cxn modelId="{0E84BB13-BCAE-42BE-98BE-A860D17537F9}" type="presParOf" srcId="{84819E26-513E-41FF-B84C-FEE071AF1935}" destId="{4339F395-5F88-43A3-B28C-EC3322879E3B}" srcOrd="12" destOrd="0" presId="urn:microsoft.com/office/officeart/2009/3/layout/CircleRelationship"/>
    <dgm:cxn modelId="{25570A3E-63A4-4B72-996F-9B0FE73129F2}" type="presParOf" srcId="{4339F395-5F88-43A3-B28C-EC3322879E3B}" destId="{62BFB5CF-70CF-4073-A7C6-797FC63A0339}" srcOrd="0" destOrd="0" presId="urn:microsoft.com/office/officeart/2009/3/layout/CircleRelationship"/>
    <dgm:cxn modelId="{080D281B-45B2-42D5-B9DE-AA4153ACF578}" type="presParOf" srcId="{84819E26-513E-41FF-B84C-FEE071AF1935}" destId="{5AC2DD8D-A3C2-4F34-8875-E6FDDE446E4C}" srcOrd="13" destOrd="0" presId="urn:microsoft.com/office/officeart/2009/3/layout/CircleRelationship"/>
    <dgm:cxn modelId="{B41E2FA8-D8FD-48AE-9883-3A0F49F2F069}" type="presParOf" srcId="{5AC2DD8D-A3C2-4F34-8875-E6FDDE446E4C}" destId="{DC549028-7802-42FE-82F6-95F6D99D0F3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532F4-E8A6-4570-94FA-95B3235B829A}" type="doc">
      <dgm:prSet loTypeId="urn:microsoft.com/office/officeart/2005/8/layout/pList2" loCatId="picture" qsTypeId="urn:microsoft.com/office/officeart/2005/8/quickstyle/3d3" qsCatId="3D" csTypeId="urn:microsoft.com/office/officeart/2005/8/colors/accent1_2" csCatId="accent1" phldr="1"/>
      <dgm:spPr/>
    </dgm:pt>
    <dgm:pt modelId="{66F04917-BEB2-4BC9-B38F-3D3F6B4CB682}">
      <dgm:prSet phldrT="[Текст]"/>
      <dgm:spPr/>
      <dgm:t>
        <a:bodyPr/>
        <a:lstStyle/>
        <a:p>
          <a:r>
            <a:rPr lang="ru-RU" i="0" u="sng" dirty="0" smtClean="0"/>
            <a:t>А-позиция – «над».</a:t>
          </a:r>
        </a:p>
        <a:p>
          <a:r>
            <a:rPr lang="ru-RU" dirty="0" smtClean="0"/>
            <a:t>Учитель выступает активным субъектом общения, он проявляет инициативу, управляет, контролирует, планирует, реализует свои цели.</a:t>
          </a:r>
          <a:endParaRPr lang="ru-RU" dirty="0"/>
        </a:p>
      </dgm:t>
    </dgm:pt>
    <dgm:pt modelId="{BDCC318C-82F1-4620-9A61-AC8636623611}" type="parTrans" cxnId="{033ACB09-3FA7-4A4B-870A-1C74115265BF}">
      <dgm:prSet/>
      <dgm:spPr/>
      <dgm:t>
        <a:bodyPr/>
        <a:lstStyle/>
        <a:p>
          <a:endParaRPr lang="ru-RU"/>
        </a:p>
      </dgm:t>
    </dgm:pt>
    <dgm:pt modelId="{5D8981F5-7BC4-4084-8372-A7160E88033F}" type="sibTrans" cxnId="{033ACB09-3FA7-4A4B-870A-1C74115265BF}">
      <dgm:prSet/>
      <dgm:spPr/>
      <dgm:t>
        <a:bodyPr/>
        <a:lstStyle/>
        <a:p>
          <a:endParaRPr lang="ru-RU"/>
        </a:p>
      </dgm:t>
    </dgm:pt>
    <dgm:pt modelId="{534288D8-3D22-4D66-966F-C591342BDEE7}">
      <dgm:prSet phldrT="[Текст]"/>
      <dgm:spPr/>
      <dgm:t>
        <a:bodyPr/>
        <a:lstStyle/>
        <a:p>
          <a:r>
            <a:rPr lang="ru-RU" i="0" u="sng" dirty="0" smtClean="0"/>
            <a:t>Б-позиция – «наравне».</a:t>
          </a:r>
        </a:p>
        <a:p>
          <a:r>
            <a:rPr lang="ru-RU" dirty="0" smtClean="0"/>
            <a:t>Происходит общение двух равных партнеров, оба проявляют инициативу, стараются учитывать интересы друг друга.</a:t>
          </a:r>
          <a:endParaRPr lang="ru-RU" dirty="0"/>
        </a:p>
      </dgm:t>
    </dgm:pt>
    <dgm:pt modelId="{38B8982B-ADA2-439E-A579-9BF1D80EB417}" type="parTrans" cxnId="{8C7CEB4B-32DE-4907-B976-D84826DA6073}">
      <dgm:prSet/>
      <dgm:spPr/>
      <dgm:t>
        <a:bodyPr/>
        <a:lstStyle/>
        <a:p>
          <a:endParaRPr lang="ru-RU"/>
        </a:p>
      </dgm:t>
    </dgm:pt>
    <dgm:pt modelId="{9658BD0F-EFE0-45A5-9EC3-1587409C5E26}" type="sibTrans" cxnId="{8C7CEB4B-32DE-4907-B976-D84826DA6073}">
      <dgm:prSet/>
      <dgm:spPr/>
      <dgm:t>
        <a:bodyPr/>
        <a:lstStyle/>
        <a:p>
          <a:endParaRPr lang="ru-RU"/>
        </a:p>
      </dgm:t>
    </dgm:pt>
    <dgm:pt modelId="{F7289826-F058-4253-A2EC-96DD3F271007}">
      <dgm:prSet phldrT="[Текст]"/>
      <dgm:spPr/>
      <dgm:t>
        <a:bodyPr/>
        <a:lstStyle/>
        <a:p>
          <a:r>
            <a:rPr lang="ru-RU" u="sng" dirty="0" smtClean="0"/>
            <a:t>В-позиция – «под».</a:t>
          </a:r>
        </a:p>
        <a:p>
          <a:r>
            <a:rPr lang="ru-RU" dirty="0" smtClean="0"/>
            <a:t>Учитель занимает подчиненное положение по отношению к партнеру по общению.</a:t>
          </a:r>
          <a:endParaRPr lang="ru-RU" dirty="0"/>
        </a:p>
      </dgm:t>
    </dgm:pt>
    <dgm:pt modelId="{12E2212E-762B-44F6-AD00-533D465FED55}" type="parTrans" cxnId="{A87FB114-D61E-41A1-BC0D-B0600DDF110C}">
      <dgm:prSet/>
      <dgm:spPr/>
      <dgm:t>
        <a:bodyPr/>
        <a:lstStyle/>
        <a:p>
          <a:endParaRPr lang="ru-RU"/>
        </a:p>
      </dgm:t>
    </dgm:pt>
    <dgm:pt modelId="{6735775B-F896-49DC-BD8D-355AE3CBA80D}" type="sibTrans" cxnId="{A87FB114-D61E-41A1-BC0D-B0600DDF110C}">
      <dgm:prSet/>
      <dgm:spPr/>
      <dgm:t>
        <a:bodyPr/>
        <a:lstStyle/>
        <a:p>
          <a:endParaRPr lang="ru-RU"/>
        </a:p>
      </dgm:t>
    </dgm:pt>
    <dgm:pt modelId="{DA096525-B0BF-4BA7-ACCE-A7BA6A6A433B}" type="pres">
      <dgm:prSet presAssocID="{ABF532F4-E8A6-4570-94FA-95B3235B829A}" presName="Name0" presStyleCnt="0">
        <dgm:presLayoutVars>
          <dgm:dir/>
          <dgm:resizeHandles val="exact"/>
        </dgm:presLayoutVars>
      </dgm:prSet>
      <dgm:spPr/>
    </dgm:pt>
    <dgm:pt modelId="{AB3949E4-3B33-4005-A890-450D69541C27}" type="pres">
      <dgm:prSet presAssocID="{ABF532F4-E8A6-4570-94FA-95B3235B829A}" presName="bkgdShp" presStyleLbl="alignAccFollowNode1" presStyleIdx="0" presStyleCnt="1"/>
      <dgm:spPr/>
    </dgm:pt>
    <dgm:pt modelId="{5DA33EC6-461E-4E26-A1B5-88B83225D0FD}" type="pres">
      <dgm:prSet presAssocID="{ABF532F4-E8A6-4570-94FA-95B3235B829A}" presName="linComp" presStyleCnt="0"/>
      <dgm:spPr/>
    </dgm:pt>
    <dgm:pt modelId="{692BB9E1-ADD7-4E5D-A0A6-9A8F2DCEC290}" type="pres">
      <dgm:prSet presAssocID="{66F04917-BEB2-4BC9-B38F-3D3F6B4CB682}" presName="compNode" presStyleCnt="0"/>
      <dgm:spPr/>
    </dgm:pt>
    <dgm:pt modelId="{03B14585-2630-4A1B-900F-29E9A827CE52}" type="pres">
      <dgm:prSet presAssocID="{66F04917-BEB2-4BC9-B38F-3D3F6B4CB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453A7-DA7C-4B27-A9D5-5687E98C4BB8}" type="pres">
      <dgm:prSet presAssocID="{66F04917-BEB2-4BC9-B38F-3D3F6B4CB682}" presName="invisiNode" presStyleLbl="node1" presStyleIdx="0" presStyleCnt="3"/>
      <dgm:spPr/>
    </dgm:pt>
    <dgm:pt modelId="{C259CE62-57FD-4B08-A637-1E45BE60A794}" type="pres">
      <dgm:prSet presAssocID="{66F04917-BEB2-4BC9-B38F-3D3F6B4CB682}" presName="imagNode" presStyleLbl="fgImgPlace1" presStyleIdx="0" presStyleCnt="3" custScaleX="111572" custScaleY="99948" custLinFactNeighborX="-1401" custLinFactNeighborY="-18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DAAA7992-119F-4595-9B24-BFE62D8BA656}" type="pres">
      <dgm:prSet presAssocID="{5D8981F5-7BC4-4084-8372-A7160E8803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09FFAE-18A9-42C3-BACF-A37FC041B2DF}" type="pres">
      <dgm:prSet presAssocID="{534288D8-3D22-4D66-966F-C591342BDEE7}" presName="compNode" presStyleCnt="0"/>
      <dgm:spPr/>
    </dgm:pt>
    <dgm:pt modelId="{3335F128-8BD2-4F20-958C-773F934EA6D3}" type="pres">
      <dgm:prSet presAssocID="{534288D8-3D22-4D66-966F-C591342BDE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53CD-5B6E-426C-B35D-ACD7BF835C10}" type="pres">
      <dgm:prSet presAssocID="{534288D8-3D22-4D66-966F-C591342BDEE7}" presName="invisiNode" presStyleLbl="node1" presStyleIdx="1" presStyleCnt="3"/>
      <dgm:spPr/>
    </dgm:pt>
    <dgm:pt modelId="{C5015A9D-7183-49E8-A73B-794B29623F6B}" type="pres">
      <dgm:prSet presAssocID="{534288D8-3D22-4D66-966F-C591342BDEE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6DA7B0D-39F8-419D-BAA6-2A3378D473BC}" type="pres">
      <dgm:prSet presAssocID="{9658BD0F-EFE0-45A5-9EC3-1587409C5E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3FF3CC-5B64-4EF0-9EC1-FE339EEAB256}" type="pres">
      <dgm:prSet presAssocID="{F7289826-F058-4253-A2EC-96DD3F271007}" presName="compNode" presStyleCnt="0"/>
      <dgm:spPr/>
    </dgm:pt>
    <dgm:pt modelId="{703324A5-0E30-4D67-B187-2EC3AD1C2D86}" type="pres">
      <dgm:prSet presAssocID="{F7289826-F058-4253-A2EC-96DD3F2710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E775D-2F55-44EA-BFB6-0BA5BC88A947}" type="pres">
      <dgm:prSet presAssocID="{F7289826-F058-4253-A2EC-96DD3F271007}" presName="invisiNode" presStyleLbl="node1" presStyleIdx="2" presStyleCnt="3"/>
      <dgm:spPr/>
    </dgm:pt>
    <dgm:pt modelId="{D4985595-ADB1-4974-9F5C-3D635BD55664}" type="pres">
      <dgm:prSet presAssocID="{F7289826-F058-4253-A2EC-96DD3F271007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79" b="-4579"/>
          </a:stretch>
        </a:blipFill>
      </dgm:spPr>
    </dgm:pt>
  </dgm:ptLst>
  <dgm:cxnLst>
    <dgm:cxn modelId="{D38030CB-8A31-43E7-9FEC-F8D029F945D9}" type="presOf" srcId="{9658BD0F-EFE0-45A5-9EC3-1587409C5E26}" destId="{C6DA7B0D-39F8-419D-BAA6-2A3378D473BC}" srcOrd="0" destOrd="0" presId="urn:microsoft.com/office/officeart/2005/8/layout/pList2"/>
    <dgm:cxn modelId="{553D1893-72D4-4FD9-92D5-8342961AAA0E}" type="presOf" srcId="{534288D8-3D22-4D66-966F-C591342BDEE7}" destId="{3335F128-8BD2-4F20-958C-773F934EA6D3}" srcOrd="0" destOrd="0" presId="urn:microsoft.com/office/officeart/2005/8/layout/pList2"/>
    <dgm:cxn modelId="{8C7CEB4B-32DE-4907-B976-D84826DA6073}" srcId="{ABF532F4-E8A6-4570-94FA-95B3235B829A}" destId="{534288D8-3D22-4D66-966F-C591342BDEE7}" srcOrd="1" destOrd="0" parTransId="{38B8982B-ADA2-439E-A579-9BF1D80EB417}" sibTransId="{9658BD0F-EFE0-45A5-9EC3-1587409C5E26}"/>
    <dgm:cxn modelId="{033ACB09-3FA7-4A4B-870A-1C74115265BF}" srcId="{ABF532F4-E8A6-4570-94FA-95B3235B829A}" destId="{66F04917-BEB2-4BC9-B38F-3D3F6B4CB682}" srcOrd="0" destOrd="0" parTransId="{BDCC318C-82F1-4620-9A61-AC8636623611}" sibTransId="{5D8981F5-7BC4-4084-8372-A7160E88033F}"/>
    <dgm:cxn modelId="{4A5683EF-7646-41BF-9A37-2A3FDAFD8A60}" type="presOf" srcId="{F7289826-F058-4253-A2EC-96DD3F271007}" destId="{703324A5-0E30-4D67-B187-2EC3AD1C2D86}" srcOrd="0" destOrd="0" presId="urn:microsoft.com/office/officeart/2005/8/layout/pList2"/>
    <dgm:cxn modelId="{ADE46511-A630-48C8-A6D1-F1ED3E250CBF}" type="presOf" srcId="{ABF532F4-E8A6-4570-94FA-95B3235B829A}" destId="{DA096525-B0BF-4BA7-ACCE-A7BA6A6A433B}" srcOrd="0" destOrd="0" presId="urn:microsoft.com/office/officeart/2005/8/layout/pList2"/>
    <dgm:cxn modelId="{A87FB114-D61E-41A1-BC0D-B0600DDF110C}" srcId="{ABF532F4-E8A6-4570-94FA-95B3235B829A}" destId="{F7289826-F058-4253-A2EC-96DD3F271007}" srcOrd="2" destOrd="0" parTransId="{12E2212E-762B-44F6-AD00-533D465FED55}" sibTransId="{6735775B-F896-49DC-BD8D-355AE3CBA80D}"/>
    <dgm:cxn modelId="{B8776C05-CF5F-463A-B983-84D10E2AF332}" type="presOf" srcId="{66F04917-BEB2-4BC9-B38F-3D3F6B4CB682}" destId="{03B14585-2630-4A1B-900F-29E9A827CE52}" srcOrd="0" destOrd="0" presId="urn:microsoft.com/office/officeart/2005/8/layout/pList2"/>
    <dgm:cxn modelId="{ABA16718-0362-447A-B44B-C0D4330B6549}" type="presOf" srcId="{5D8981F5-7BC4-4084-8372-A7160E88033F}" destId="{DAAA7992-119F-4595-9B24-BFE62D8BA656}" srcOrd="0" destOrd="0" presId="urn:microsoft.com/office/officeart/2005/8/layout/pList2"/>
    <dgm:cxn modelId="{9FCFEC68-E091-44A9-81CD-D1D2DBE79399}" type="presParOf" srcId="{DA096525-B0BF-4BA7-ACCE-A7BA6A6A433B}" destId="{AB3949E4-3B33-4005-A890-450D69541C27}" srcOrd="0" destOrd="0" presId="urn:microsoft.com/office/officeart/2005/8/layout/pList2"/>
    <dgm:cxn modelId="{AD0F0ABF-1BFB-4D79-B6CA-ED3AA12215AC}" type="presParOf" srcId="{DA096525-B0BF-4BA7-ACCE-A7BA6A6A433B}" destId="{5DA33EC6-461E-4E26-A1B5-88B83225D0FD}" srcOrd="1" destOrd="0" presId="urn:microsoft.com/office/officeart/2005/8/layout/pList2"/>
    <dgm:cxn modelId="{D2A78E77-8052-455D-BC3E-B5F23CE0362A}" type="presParOf" srcId="{5DA33EC6-461E-4E26-A1B5-88B83225D0FD}" destId="{692BB9E1-ADD7-4E5D-A0A6-9A8F2DCEC290}" srcOrd="0" destOrd="0" presId="urn:microsoft.com/office/officeart/2005/8/layout/pList2"/>
    <dgm:cxn modelId="{47D0D6F2-2846-422D-A3CF-79468B824829}" type="presParOf" srcId="{692BB9E1-ADD7-4E5D-A0A6-9A8F2DCEC290}" destId="{03B14585-2630-4A1B-900F-29E9A827CE52}" srcOrd="0" destOrd="0" presId="urn:microsoft.com/office/officeart/2005/8/layout/pList2"/>
    <dgm:cxn modelId="{8ECAC212-1DF2-4022-A355-F215BDD23632}" type="presParOf" srcId="{692BB9E1-ADD7-4E5D-A0A6-9A8F2DCEC290}" destId="{D70453A7-DA7C-4B27-A9D5-5687E98C4BB8}" srcOrd="1" destOrd="0" presId="urn:microsoft.com/office/officeart/2005/8/layout/pList2"/>
    <dgm:cxn modelId="{2CC4624C-2926-46BF-A41F-132BB90C7597}" type="presParOf" srcId="{692BB9E1-ADD7-4E5D-A0A6-9A8F2DCEC290}" destId="{C259CE62-57FD-4B08-A637-1E45BE60A794}" srcOrd="2" destOrd="0" presId="urn:microsoft.com/office/officeart/2005/8/layout/pList2"/>
    <dgm:cxn modelId="{FF812016-4392-4010-85D7-171D98BBC4F8}" type="presParOf" srcId="{5DA33EC6-461E-4E26-A1B5-88B83225D0FD}" destId="{DAAA7992-119F-4595-9B24-BFE62D8BA656}" srcOrd="1" destOrd="0" presId="urn:microsoft.com/office/officeart/2005/8/layout/pList2"/>
    <dgm:cxn modelId="{BB5CFDB2-5936-460E-A2AC-224EA10C9D0C}" type="presParOf" srcId="{5DA33EC6-461E-4E26-A1B5-88B83225D0FD}" destId="{E709FFAE-18A9-42C3-BACF-A37FC041B2DF}" srcOrd="2" destOrd="0" presId="urn:microsoft.com/office/officeart/2005/8/layout/pList2"/>
    <dgm:cxn modelId="{3D1953C2-0B92-4832-B912-66975B61FC60}" type="presParOf" srcId="{E709FFAE-18A9-42C3-BACF-A37FC041B2DF}" destId="{3335F128-8BD2-4F20-958C-773F934EA6D3}" srcOrd="0" destOrd="0" presId="urn:microsoft.com/office/officeart/2005/8/layout/pList2"/>
    <dgm:cxn modelId="{F77EADE7-809F-4E66-A73D-61C8B47DEB5F}" type="presParOf" srcId="{E709FFAE-18A9-42C3-BACF-A37FC041B2DF}" destId="{302853CD-5B6E-426C-B35D-ACD7BF835C10}" srcOrd="1" destOrd="0" presId="urn:microsoft.com/office/officeart/2005/8/layout/pList2"/>
    <dgm:cxn modelId="{2DD0BB82-FFB5-46A0-A76A-327DB96F9D08}" type="presParOf" srcId="{E709FFAE-18A9-42C3-BACF-A37FC041B2DF}" destId="{C5015A9D-7183-49E8-A73B-794B29623F6B}" srcOrd="2" destOrd="0" presId="urn:microsoft.com/office/officeart/2005/8/layout/pList2"/>
    <dgm:cxn modelId="{7F82EBED-B69F-44A8-B42E-588A210E1D6E}" type="presParOf" srcId="{5DA33EC6-461E-4E26-A1B5-88B83225D0FD}" destId="{C6DA7B0D-39F8-419D-BAA6-2A3378D473BC}" srcOrd="3" destOrd="0" presId="urn:microsoft.com/office/officeart/2005/8/layout/pList2"/>
    <dgm:cxn modelId="{93804BFF-49E8-4482-835A-FA7486E93D8E}" type="presParOf" srcId="{5DA33EC6-461E-4E26-A1B5-88B83225D0FD}" destId="{863FF3CC-5B64-4EF0-9EC1-FE339EEAB256}" srcOrd="4" destOrd="0" presId="urn:microsoft.com/office/officeart/2005/8/layout/pList2"/>
    <dgm:cxn modelId="{FF8B4532-502C-406B-AE34-879500BFB748}" type="presParOf" srcId="{863FF3CC-5B64-4EF0-9EC1-FE339EEAB256}" destId="{703324A5-0E30-4D67-B187-2EC3AD1C2D86}" srcOrd="0" destOrd="0" presId="urn:microsoft.com/office/officeart/2005/8/layout/pList2"/>
    <dgm:cxn modelId="{DA88999A-1B8B-4A13-8ED3-16BFAFD34463}" type="presParOf" srcId="{863FF3CC-5B64-4EF0-9EC1-FE339EEAB256}" destId="{8F4E775D-2F55-44EA-BFB6-0BA5BC88A947}" srcOrd="1" destOrd="0" presId="urn:microsoft.com/office/officeart/2005/8/layout/pList2"/>
    <dgm:cxn modelId="{2DD3E42E-BAB0-4A02-B386-1E8DFC63A2BF}" type="presParOf" srcId="{863FF3CC-5B64-4EF0-9EC1-FE339EEAB256}" destId="{D4985595-ADB1-4974-9F5C-3D635BD556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C7BA4-E87F-4F5E-B883-A96CDFB9B5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6779A7A-5D28-42DA-BA48-DFEB09B67497}">
      <dgm:prSet phldrT="[Текст]" custT="1"/>
      <dgm:spPr/>
      <dgm:t>
        <a:bodyPr/>
        <a:lstStyle/>
        <a:p>
          <a:r>
            <a:rPr lang="ru-RU" sz="2400" i="1" dirty="0" err="1" smtClean="0">
              <a:solidFill>
                <a:schemeClr val="tx2"/>
              </a:solidFill>
            </a:rPr>
            <a:t>Прогностичестий</a:t>
          </a:r>
          <a:r>
            <a:rPr lang="ru-RU" sz="2400" i="1" dirty="0" smtClean="0">
              <a:solidFill>
                <a:schemeClr val="tx2"/>
              </a:solidFill>
            </a:rPr>
            <a:t> этап общения</a:t>
          </a:r>
          <a:endParaRPr lang="ru-RU" sz="2400" i="1" dirty="0">
            <a:solidFill>
              <a:schemeClr val="tx2"/>
            </a:solidFill>
          </a:endParaRPr>
        </a:p>
      </dgm:t>
    </dgm:pt>
    <dgm:pt modelId="{B3666D70-5D3A-4E44-B20B-3983CFB95841}" type="parTrans" cxnId="{AD3372C7-9BAF-42E9-A0ED-0C9E201440D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A27E321-E1D8-4DEF-9D9A-94221887C359}" type="sibTrans" cxnId="{AD3372C7-9BAF-42E9-A0ED-0C9E201440D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7FCC41D-4056-4065-8710-821FDEC7DF08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chemeClr val="tx2"/>
              </a:solidFill>
            </a:rPr>
            <a:t>Анализ осуществленной системы общения и моделирование системы общения на предстоящую деятельность</a:t>
          </a:r>
          <a:endParaRPr lang="ru-RU" sz="1600" b="0" i="1" dirty="0">
            <a:solidFill>
              <a:schemeClr val="tx2"/>
            </a:solidFill>
          </a:endParaRPr>
        </a:p>
      </dgm:t>
    </dgm:pt>
    <dgm:pt modelId="{90B5BEE6-8043-4E90-B3AF-39AE15DDA37F}" type="parTrans" cxnId="{5F79C2CB-AA57-4100-A314-95C2CD712C0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A4F2CDC-A6D7-4830-BAA2-3BAB870A6E0B}" type="sibTrans" cxnId="{5F79C2CB-AA57-4100-A314-95C2CD712C0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80DA40DE-56C3-467B-B95C-8DB55AF98DB3}">
      <dgm:prSet phldrT="[Текст]"/>
      <dgm:spPr/>
      <dgm:t>
        <a:bodyPr/>
        <a:lstStyle/>
        <a:p>
          <a:r>
            <a:rPr lang="ru-RU" i="1" dirty="0" smtClean="0">
              <a:solidFill>
                <a:schemeClr val="tx2"/>
              </a:solidFill>
            </a:rPr>
            <a:t>Начальный период общения</a:t>
          </a:r>
          <a:endParaRPr lang="ru-RU" i="1" dirty="0">
            <a:solidFill>
              <a:schemeClr val="tx2"/>
            </a:solidFill>
          </a:endParaRPr>
        </a:p>
      </dgm:t>
    </dgm:pt>
    <dgm:pt modelId="{0CB89136-C0AA-449A-97A4-A6352EB698A1}" type="parTrans" cxnId="{6FB34835-BDEF-4156-A767-3063ED013AE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A0CA5D5-69B2-45CD-BB48-4D59B5CA9BD9}" type="sibTrans" cxnId="{6FB34835-BDEF-4156-A767-3063ED013AE1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4FAC671-5EFC-473C-BF5A-7B95F8DF9FBD}">
      <dgm:prSet custT="1"/>
      <dgm:spPr/>
      <dgm:t>
        <a:bodyPr/>
        <a:lstStyle/>
        <a:p>
          <a:r>
            <a:rPr lang="ru-RU" sz="2200" b="0" i="1" u="none" dirty="0" smtClean="0">
              <a:solidFill>
                <a:schemeClr val="tx2"/>
              </a:solidFill>
            </a:rPr>
            <a:t>Управление общением</a:t>
          </a:r>
          <a:endParaRPr lang="ru-RU" sz="2200" b="0" i="1" u="none" dirty="0">
            <a:solidFill>
              <a:schemeClr val="tx2"/>
            </a:solidFill>
          </a:endParaRPr>
        </a:p>
      </dgm:t>
    </dgm:pt>
    <dgm:pt modelId="{562A40D7-6802-4613-835A-32634CAE3436}" type="parTrans" cxnId="{D889BE28-EBA8-4AB4-BE62-371B0839E3B7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2EA3575-ED3D-4657-9994-FC9B4DECF167}" type="sibTrans" cxnId="{D889BE28-EBA8-4AB4-BE62-371B0839E3B7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43606FB-B31A-43B1-9BB8-0C0C38EBDAD7}" type="pres">
      <dgm:prSet presAssocID="{03AC7BA4-E87F-4F5E-B883-A96CDFB9B543}" presName="compositeShape" presStyleCnt="0">
        <dgm:presLayoutVars>
          <dgm:chMax val="7"/>
          <dgm:dir/>
          <dgm:resizeHandles val="exact"/>
        </dgm:presLayoutVars>
      </dgm:prSet>
      <dgm:spPr/>
    </dgm:pt>
    <dgm:pt modelId="{B2143199-81EA-4AEB-BB97-B0775B51C471}" type="pres">
      <dgm:prSet presAssocID="{36779A7A-5D28-42DA-BA48-DFEB09B67497}" presName="circ1" presStyleLbl="vennNode1" presStyleIdx="0" presStyleCnt="4" custScaleX="189252" custLinFactNeighborX="-3769" custLinFactNeighborY="-2558"/>
      <dgm:spPr/>
      <dgm:t>
        <a:bodyPr/>
        <a:lstStyle/>
        <a:p>
          <a:endParaRPr lang="ru-RU"/>
        </a:p>
      </dgm:t>
    </dgm:pt>
    <dgm:pt modelId="{AE4A8C80-E046-4953-BA0C-4EC2E18B115A}" type="pres">
      <dgm:prSet presAssocID="{36779A7A-5D28-42DA-BA48-DFEB09B674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98BE-31AE-4AFD-A0F2-0D300B474BBE}" type="pres">
      <dgm:prSet presAssocID="{24FAC671-5EFC-473C-BF5A-7B95F8DF9FBD}" presName="circ2" presStyleLbl="vennNode1" presStyleIdx="1" presStyleCnt="4" custScaleX="184562" custLinFactNeighborX="82003" custLinFactNeighborY="0"/>
      <dgm:spPr/>
      <dgm:t>
        <a:bodyPr/>
        <a:lstStyle/>
        <a:p>
          <a:endParaRPr lang="ru-RU"/>
        </a:p>
      </dgm:t>
    </dgm:pt>
    <dgm:pt modelId="{B3461E61-C53E-44F5-91EF-20870FCD4630}" type="pres">
      <dgm:prSet presAssocID="{24FAC671-5EFC-473C-BF5A-7B95F8DF9F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BFFD-5BDD-46D2-ACA4-49D4B94EAEC9}" type="pres">
      <dgm:prSet presAssocID="{07FCC41D-4056-4065-8710-821FDEC7DF08}" presName="circ3" presStyleLbl="vennNode1" presStyleIdx="2" presStyleCnt="4" custScaleX="182692" custLinFactNeighborX="-3769" custLinFactNeighborY="1923"/>
      <dgm:spPr/>
      <dgm:t>
        <a:bodyPr/>
        <a:lstStyle/>
        <a:p>
          <a:endParaRPr lang="ru-RU"/>
        </a:p>
      </dgm:t>
    </dgm:pt>
    <dgm:pt modelId="{24D10DC1-F4CA-4CDB-B8B8-9D1EE22F3112}" type="pres">
      <dgm:prSet presAssocID="{07FCC41D-4056-4065-8710-821FDEC7DF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6E4E-B776-4729-B128-BA55D7BA177E}" type="pres">
      <dgm:prSet presAssocID="{80DA40DE-56C3-467B-B95C-8DB55AF98DB3}" presName="circ4" presStyleLbl="vennNode1" presStyleIdx="3" presStyleCnt="4" custScaleX="180254" custLinFactNeighborX="-82842" custLinFactNeighborY="0"/>
      <dgm:spPr/>
      <dgm:t>
        <a:bodyPr/>
        <a:lstStyle/>
        <a:p>
          <a:endParaRPr lang="ru-RU"/>
        </a:p>
      </dgm:t>
    </dgm:pt>
    <dgm:pt modelId="{8BD0F9F5-195C-4E0C-9C4A-3EA1B1F82249}" type="pres">
      <dgm:prSet presAssocID="{80DA40DE-56C3-467B-B95C-8DB55AF98DB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2AACB-5A42-4B22-9CEA-5D798AB694FD}" type="presOf" srcId="{03AC7BA4-E87F-4F5E-B883-A96CDFB9B543}" destId="{E43606FB-B31A-43B1-9BB8-0C0C38EBDAD7}" srcOrd="0" destOrd="0" presId="urn:microsoft.com/office/officeart/2005/8/layout/venn1"/>
    <dgm:cxn modelId="{36F8211B-BCB6-48C6-AE92-F2B21694F29F}" type="presOf" srcId="{36779A7A-5D28-42DA-BA48-DFEB09B67497}" destId="{B2143199-81EA-4AEB-BB97-B0775B51C471}" srcOrd="0" destOrd="0" presId="urn:microsoft.com/office/officeart/2005/8/layout/venn1"/>
    <dgm:cxn modelId="{6FB34835-BDEF-4156-A767-3063ED013AE1}" srcId="{03AC7BA4-E87F-4F5E-B883-A96CDFB9B543}" destId="{80DA40DE-56C3-467B-B95C-8DB55AF98DB3}" srcOrd="3" destOrd="0" parTransId="{0CB89136-C0AA-449A-97A4-A6352EB698A1}" sibTransId="{EA0CA5D5-69B2-45CD-BB48-4D59B5CA9BD9}"/>
    <dgm:cxn modelId="{5F79C2CB-AA57-4100-A314-95C2CD712C0B}" srcId="{03AC7BA4-E87F-4F5E-B883-A96CDFB9B543}" destId="{07FCC41D-4056-4065-8710-821FDEC7DF08}" srcOrd="2" destOrd="0" parTransId="{90B5BEE6-8043-4E90-B3AF-39AE15DDA37F}" sibTransId="{5A4F2CDC-A6D7-4830-BAA2-3BAB870A6E0B}"/>
    <dgm:cxn modelId="{5A03049D-B038-4A61-A45B-716958B408A3}" type="presOf" srcId="{80DA40DE-56C3-467B-B95C-8DB55AF98DB3}" destId="{9DDB6E4E-B776-4729-B128-BA55D7BA177E}" srcOrd="0" destOrd="0" presId="urn:microsoft.com/office/officeart/2005/8/layout/venn1"/>
    <dgm:cxn modelId="{AD3372C7-9BAF-42E9-A0ED-0C9E201440D3}" srcId="{03AC7BA4-E87F-4F5E-B883-A96CDFB9B543}" destId="{36779A7A-5D28-42DA-BA48-DFEB09B67497}" srcOrd="0" destOrd="0" parTransId="{B3666D70-5D3A-4E44-B20B-3983CFB95841}" sibTransId="{0A27E321-E1D8-4DEF-9D9A-94221887C359}"/>
    <dgm:cxn modelId="{C861C002-4EB1-404F-B022-660C29FB6970}" type="presOf" srcId="{80DA40DE-56C3-467B-B95C-8DB55AF98DB3}" destId="{8BD0F9F5-195C-4E0C-9C4A-3EA1B1F82249}" srcOrd="1" destOrd="0" presId="urn:microsoft.com/office/officeart/2005/8/layout/venn1"/>
    <dgm:cxn modelId="{2141EBD3-55EC-4433-BC47-3E4E0BCA4008}" type="presOf" srcId="{24FAC671-5EFC-473C-BF5A-7B95F8DF9FBD}" destId="{B3461E61-C53E-44F5-91EF-20870FCD4630}" srcOrd="1" destOrd="0" presId="urn:microsoft.com/office/officeart/2005/8/layout/venn1"/>
    <dgm:cxn modelId="{BC7AEB7F-002C-4829-9F21-8A5C6FAA22A5}" type="presOf" srcId="{24FAC671-5EFC-473C-BF5A-7B95F8DF9FBD}" destId="{342698BE-31AE-4AFD-A0F2-0D300B474BBE}" srcOrd="0" destOrd="0" presId="urn:microsoft.com/office/officeart/2005/8/layout/venn1"/>
    <dgm:cxn modelId="{D889BE28-EBA8-4AB4-BE62-371B0839E3B7}" srcId="{03AC7BA4-E87F-4F5E-B883-A96CDFB9B543}" destId="{24FAC671-5EFC-473C-BF5A-7B95F8DF9FBD}" srcOrd="1" destOrd="0" parTransId="{562A40D7-6802-4613-835A-32634CAE3436}" sibTransId="{E2EA3575-ED3D-4657-9994-FC9B4DECF167}"/>
    <dgm:cxn modelId="{317CBC48-28FE-4A5D-952D-E5E849BFD377}" type="presOf" srcId="{07FCC41D-4056-4065-8710-821FDEC7DF08}" destId="{593FBFFD-5BDD-46D2-ACA4-49D4B94EAEC9}" srcOrd="0" destOrd="0" presId="urn:microsoft.com/office/officeart/2005/8/layout/venn1"/>
    <dgm:cxn modelId="{E0C58359-EE49-46C5-901C-8E4F3A6AAA17}" type="presOf" srcId="{36779A7A-5D28-42DA-BA48-DFEB09B67497}" destId="{AE4A8C80-E046-4953-BA0C-4EC2E18B115A}" srcOrd="1" destOrd="0" presId="urn:microsoft.com/office/officeart/2005/8/layout/venn1"/>
    <dgm:cxn modelId="{530A9FBC-D764-45CA-A421-15DA03F3115C}" type="presOf" srcId="{07FCC41D-4056-4065-8710-821FDEC7DF08}" destId="{24D10DC1-F4CA-4CDB-B8B8-9D1EE22F3112}" srcOrd="1" destOrd="0" presId="urn:microsoft.com/office/officeart/2005/8/layout/venn1"/>
    <dgm:cxn modelId="{4D22AA92-79FA-4E13-B4F6-A911971A38BB}" type="presParOf" srcId="{E43606FB-B31A-43B1-9BB8-0C0C38EBDAD7}" destId="{B2143199-81EA-4AEB-BB97-B0775B51C471}" srcOrd="0" destOrd="0" presId="urn:microsoft.com/office/officeart/2005/8/layout/venn1"/>
    <dgm:cxn modelId="{286F16A0-B965-4792-B01E-9E6DB151A658}" type="presParOf" srcId="{E43606FB-B31A-43B1-9BB8-0C0C38EBDAD7}" destId="{AE4A8C80-E046-4953-BA0C-4EC2E18B115A}" srcOrd="1" destOrd="0" presId="urn:microsoft.com/office/officeart/2005/8/layout/venn1"/>
    <dgm:cxn modelId="{B05EE63D-E452-4DA8-8D27-E614993C21E4}" type="presParOf" srcId="{E43606FB-B31A-43B1-9BB8-0C0C38EBDAD7}" destId="{342698BE-31AE-4AFD-A0F2-0D300B474BBE}" srcOrd="2" destOrd="0" presId="urn:microsoft.com/office/officeart/2005/8/layout/venn1"/>
    <dgm:cxn modelId="{554E5882-8E07-4A35-BDEB-4C338CF6C810}" type="presParOf" srcId="{E43606FB-B31A-43B1-9BB8-0C0C38EBDAD7}" destId="{B3461E61-C53E-44F5-91EF-20870FCD4630}" srcOrd="3" destOrd="0" presId="urn:microsoft.com/office/officeart/2005/8/layout/venn1"/>
    <dgm:cxn modelId="{220172FE-C45E-4E28-A04D-B95C877BF281}" type="presParOf" srcId="{E43606FB-B31A-43B1-9BB8-0C0C38EBDAD7}" destId="{593FBFFD-5BDD-46D2-ACA4-49D4B94EAEC9}" srcOrd="4" destOrd="0" presId="urn:microsoft.com/office/officeart/2005/8/layout/venn1"/>
    <dgm:cxn modelId="{B2CFB9F9-8BA7-499F-91F1-09751791820E}" type="presParOf" srcId="{E43606FB-B31A-43B1-9BB8-0C0C38EBDAD7}" destId="{24D10DC1-F4CA-4CDB-B8B8-9D1EE22F3112}" srcOrd="5" destOrd="0" presId="urn:microsoft.com/office/officeart/2005/8/layout/venn1"/>
    <dgm:cxn modelId="{9895592F-5EF2-49AE-B003-0905A69A5A8F}" type="presParOf" srcId="{E43606FB-B31A-43B1-9BB8-0C0C38EBDAD7}" destId="{9DDB6E4E-B776-4729-B128-BA55D7BA177E}" srcOrd="6" destOrd="0" presId="urn:microsoft.com/office/officeart/2005/8/layout/venn1"/>
    <dgm:cxn modelId="{3B56454F-2401-44BC-B5AB-8D1A46D5074D}" type="presParOf" srcId="{E43606FB-B31A-43B1-9BB8-0C0C38EBDAD7}" destId="{8BD0F9F5-195C-4E0C-9C4A-3EA1B1F8224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913DB6-C122-4E2A-8F20-BC6EDBF66A15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793BA-48AE-4510-9903-4028517DECA4}">
      <dgm:prSet phldrT="[Текст]"/>
      <dgm:spPr/>
      <dgm:t>
        <a:bodyPr/>
        <a:lstStyle/>
        <a:p>
          <a:r>
            <a:rPr lang="ru-RU" dirty="0" smtClean="0"/>
            <a:t>Уметь: по внешним признакам определять состояние ребенка; поддерживать мимикой, позой высказывание собеседника; выслушивать с вниманием и уважением; не прерывать собеседника; владеть культурой речи; управлять голосом, мимикой, жестами; уменьшать монологическую речевую деятельность в диалоге.</a:t>
          </a:r>
          <a:endParaRPr lang="ru-RU" dirty="0"/>
        </a:p>
      </dgm:t>
    </dgm:pt>
    <dgm:pt modelId="{2AA3B93C-B370-470A-BF5D-3AB5C964EFC9}" type="parTrans" cxnId="{E690E97D-9B6B-4091-A468-9545FCAF9E31}">
      <dgm:prSet/>
      <dgm:spPr/>
      <dgm:t>
        <a:bodyPr/>
        <a:lstStyle/>
        <a:p>
          <a:endParaRPr lang="ru-RU"/>
        </a:p>
      </dgm:t>
    </dgm:pt>
    <dgm:pt modelId="{40F86DA7-8D38-4E88-8DD3-D0EFF551A794}" type="sibTrans" cxnId="{E690E97D-9B6B-4091-A468-9545FCAF9E31}">
      <dgm:prSet/>
      <dgm:spPr/>
      <dgm:t>
        <a:bodyPr/>
        <a:lstStyle/>
        <a:p>
          <a:endParaRPr lang="ru-RU"/>
        </a:p>
      </dgm:t>
    </dgm:pt>
    <dgm:pt modelId="{1C487CCC-A6DE-4EAE-8800-059536025614}">
      <dgm:prSet phldrT="[Текст]"/>
      <dgm:spPr/>
      <dgm:t>
        <a:bodyPr/>
        <a:lstStyle/>
        <a:p>
          <a:endParaRPr lang="ru-RU" dirty="0"/>
        </a:p>
      </dgm:t>
    </dgm:pt>
    <dgm:pt modelId="{D99BA19F-9D6F-4221-B034-BA58931B18C1}" type="parTrans" cxnId="{B93260A9-79D2-43CA-8CEB-760D19FB93D8}">
      <dgm:prSet/>
      <dgm:spPr/>
      <dgm:t>
        <a:bodyPr/>
        <a:lstStyle/>
        <a:p>
          <a:endParaRPr lang="ru-RU"/>
        </a:p>
      </dgm:t>
    </dgm:pt>
    <dgm:pt modelId="{FD985774-088F-45A0-9957-B74E74EA29A3}" type="sibTrans" cxnId="{B93260A9-79D2-43CA-8CEB-760D19FB93D8}">
      <dgm:prSet/>
      <dgm:spPr/>
      <dgm:t>
        <a:bodyPr/>
        <a:lstStyle/>
        <a:p>
          <a:endParaRPr lang="ru-RU"/>
        </a:p>
      </dgm:t>
    </dgm:pt>
    <dgm:pt modelId="{6DE8979B-4507-4356-B055-F94E581EC038}">
      <dgm:prSet phldrT="[Текст]"/>
      <dgm:spPr/>
      <dgm:t>
        <a:bodyPr/>
        <a:lstStyle/>
        <a:p>
          <a:r>
            <a:rPr lang="ru-RU" dirty="0" smtClean="0"/>
            <a:t>Уметь: управлять своим состоянием, чувствами; установка на положительное восприятие собеседника; владение приемами длительного включения положительных эмоций; «свечение» - излучение тепла, любви, доброжелательности.</a:t>
          </a:r>
          <a:endParaRPr lang="ru-RU" dirty="0"/>
        </a:p>
      </dgm:t>
    </dgm:pt>
    <dgm:pt modelId="{517F30C6-B770-4592-A9C5-747703B95288}" type="parTrans" cxnId="{CA69029E-C87B-41EF-AEF6-186DD20FE67C}">
      <dgm:prSet/>
      <dgm:spPr/>
      <dgm:t>
        <a:bodyPr/>
        <a:lstStyle/>
        <a:p>
          <a:endParaRPr lang="ru-RU"/>
        </a:p>
      </dgm:t>
    </dgm:pt>
    <dgm:pt modelId="{658E10A9-AE7A-49C7-B85F-EDB823C3D001}" type="sibTrans" cxnId="{CA69029E-C87B-41EF-AEF6-186DD20FE67C}">
      <dgm:prSet/>
      <dgm:spPr/>
      <dgm:t>
        <a:bodyPr/>
        <a:lstStyle/>
        <a:p>
          <a:endParaRPr lang="ru-RU"/>
        </a:p>
      </dgm:t>
    </dgm:pt>
    <dgm:pt modelId="{36FC10FC-13C5-4E41-BC73-13EB41D86783}">
      <dgm:prSet phldrT="[Текст]"/>
      <dgm:spPr/>
      <dgm:t>
        <a:bodyPr/>
        <a:lstStyle/>
        <a:p>
          <a:endParaRPr lang="ru-RU" dirty="0"/>
        </a:p>
      </dgm:t>
    </dgm:pt>
    <dgm:pt modelId="{F79AF5B3-AA3C-42D5-BE9B-AD1713BE4D61}" type="sibTrans" cxnId="{E6C8116C-B3CE-4150-A249-C40EC627DD6D}">
      <dgm:prSet/>
      <dgm:spPr/>
      <dgm:t>
        <a:bodyPr/>
        <a:lstStyle/>
        <a:p>
          <a:endParaRPr lang="ru-RU"/>
        </a:p>
      </dgm:t>
    </dgm:pt>
    <dgm:pt modelId="{7E093DC2-5B08-4988-8208-3842271E167F}" type="parTrans" cxnId="{E6C8116C-B3CE-4150-A249-C40EC627DD6D}">
      <dgm:prSet/>
      <dgm:spPr/>
      <dgm:t>
        <a:bodyPr/>
        <a:lstStyle/>
        <a:p>
          <a:endParaRPr lang="ru-RU"/>
        </a:p>
      </dgm:t>
    </dgm:pt>
    <dgm:pt modelId="{FD203675-62E3-4413-9715-B3FB09602C22}">
      <dgm:prSet phldrT="[Текст]"/>
      <dgm:spPr/>
      <dgm:t>
        <a:bodyPr/>
        <a:lstStyle/>
        <a:p>
          <a:r>
            <a:rPr lang="ru-RU" dirty="0" smtClean="0"/>
            <a:t>Проявлять педагогический такт.</a:t>
          </a:r>
        </a:p>
      </dgm:t>
    </dgm:pt>
    <dgm:pt modelId="{9A0D9F6A-FE78-4A05-A2DA-9AD37318CF7D}" type="sibTrans" cxnId="{4FEDDCF9-6901-4517-8EBC-F14D79C06773}">
      <dgm:prSet/>
      <dgm:spPr/>
      <dgm:t>
        <a:bodyPr/>
        <a:lstStyle/>
        <a:p>
          <a:endParaRPr lang="ru-RU"/>
        </a:p>
      </dgm:t>
    </dgm:pt>
    <dgm:pt modelId="{5ACCB16B-951F-4C6A-8194-D4EF196BD062}" type="parTrans" cxnId="{4FEDDCF9-6901-4517-8EBC-F14D79C06773}">
      <dgm:prSet/>
      <dgm:spPr/>
      <dgm:t>
        <a:bodyPr/>
        <a:lstStyle/>
        <a:p>
          <a:endParaRPr lang="ru-RU"/>
        </a:p>
      </dgm:t>
    </dgm:pt>
    <dgm:pt modelId="{598575CE-90E0-4EC1-84A0-0488BDC93360}">
      <dgm:prSet phldrT="[Текст]"/>
      <dgm:spPr/>
      <dgm:t>
        <a:bodyPr/>
        <a:lstStyle/>
        <a:p>
          <a:endParaRPr lang="ru-RU" dirty="0"/>
        </a:p>
      </dgm:t>
    </dgm:pt>
    <dgm:pt modelId="{4983760C-B331-46B8-9388-CF4F3C5BC75F}" type="sibTrans" cxnId="{E8556D28-B7A5-4B58-A3C4-BCFCEEE512D0}">
      <dgm:prSet/>
      <dgm:spPr/>
      <dgm:t>
        <a:bodyPr/>
        <a:lstStyle/>
        <a:p>
          <a:endParaRPr lang="ru-RU"/>
        </a:p>
      </dgm:t>
    </dgm:pt>
    <dgm:pt modelId="{CCF5BD21-CA5D-4810-A491-D484256ADC8E}" type="parTrans" cxnId="{E8556D28-B7A5-4B58-A3C4-BCFCEEE512D0}">
      <dgm:prSet/>
      <dgm:spPr/>
      <dgm:t>
        <a:bodyPr/>
        <a:lstStyle/>
        <a:p>
          <a:endParaRPr lang="ru-RU"/>
        </a:p>
      </dgm:t>
    </dgm:pt>
    <dgm:pt modelId="{553AE9B3-D108-4085-8482-9FBE9E76D7C9}" type="pres">
      <dgm:prSet presAssocID="{1F913DB6-C122-4E2A-8F20-BC6EDBF66A1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9BFA0CC-5B76-4F89-9F9B-7CA37E9C714D}" type="pres">
      <dgm:prSet presAssocID="{598575CE-90E0-4EC1-84A0-0488BDC93360}" presName="parenttextcomposite" presStyleCnt="0"/>
      <dgm:spPr/>
    </dgm:pt>
    <dgm:pt modelId="{E721CAEA-C92C-45A5-B066-CDE3C61CDB16}" type="pres">
      <dgm:prSet presAssocID="{598575CE-90E0-4EC1-84A0-0488BDC9336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2FCAD-E267-4FD5-AA30-C825CB042317}" type="pres">
      <dgm:prSet presAssocID="{598575CE-90E0-4EC1-84A0-0488BDC93360}" presName="composite" presStyleCnt="0"/>
      <dgm:spPr/>
    </dgm:pt>
    <dgm:pt modelId="{49AA0878-78A3-4E99-8B68-75E6E4B9C174}" type="pres">
      <dgm:prSet presAssocID="{598575CE-90E0-4EC1-84A0-0488BDC93360}" presName="chevron1" presStyleLbl="alignNode1" presStyleIdx="0" presStyleCnt="21"/>
      <dgm:spPr/>
    </dgm:pt>
    <dgm:pt modelId="{18677AEA-8046-4F69-9AAF-DE26F58568D9}" type="pres">
      <dgm:prSet presAssocID="{598575CE-90E0-4EC1-84A0-0488BDC93360}" presName="chevron2" presStyleLbl="alignNode1" presStyleIdx="1" presStyleCnt="21"/>
      <dgm:spPr/>
    </dgm:pt>
    <dgm:pt modelId="{2BB00FF9-CBEA-46EE-AA6B-2FCDCA49808D}" type="pres">
      <dgm:prSet presAssocID="{598575CE-90E0-4EC1-84A0-0488BDC93360}" presName="chevron3" presStyleLbl="alignNode1" presStyleIdx="2" presStyleCnt="21"/>
      <dgm:spPr/>
    </dgm:pt>
    <dgm:pt modelId="{F68A6278-7B63-4A9C-A7A5-5D189E4FB39B}" type="pres">
      <dgm:prSet presAssocID="{598575CE-90E0-4EC1-84A0-0488BDC93360}" presName="chevron4" presStyleLbl="alignNode1" presStyleIdx="3" presStyleCnt="21"/>
      <dgm:spPr/>
    </dgm:pt>
    <dgm:pt modelId="{3FF334CB-947F-4B30-8837-D0374AFCC9E4}" type="pres">
      <dgm:prSet presAssocID="{598575CE-90E0-4EC1-84A0-0488BDC93360}" presName="chevron5" presStyleLbl="alignNode1" presStyleIdx="4" presStyleCnt="21"/>
      <dgm:spPr/>
    </dgm:pt>
    <dgm:pt modelId="{5E46FE60-A872-44FD-9530-1BEF511577CA}" type="pres">
      <dgm:prSet presAssocID="{598575CE-90E0-4EC1-84A0-0488BDC93360}" presName="chevron6" presStyleLbl="alignNode1" presStyleIdx="5" presStyleCnt="21"/>
      <dgm:spPr/>
    </dgm:pt>
    <dgm:pt modelId="{5CEAFF5D-2CF9-48C1-A28D-55278CF0C4D6}" type="pres">
      <dgm:prSet presAssocID="{598575CE-90E0-4EC1-84A0-0488BDC93360}" presName="chevron7" presStyleLbl="alignNode1" presStyleIdx="6" presStyleCnt="21"/>
      <dgm:spPr/>
    </dgm:pt>
    <dgm:pt modelId="{6E78B959-E640-4C79-8A0B-F5218A5590A8}" type="pres">
      <dgm:prSet presAssocID="{598575CE-90E0-4EC1-84A0-0488BDC9336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01815-D0B4-4298-9632-B5D03A6C9947}" type="pres">
      <dgm:prSet presAssocID="{4983760C-B331-46B8-9388-CF4F3C5BC75F}" presName="sibTrans" presStyleCnt="0"/>
      <dgm:spPr/>
    </dgm:pt>
    <dgm:pt modelId="{F34C23CA-7797-4037-8236-36462E3E00F3}" type="pres">
      <dgm:prSet presAssocID="{36FC10FC-13C5-4E41-BC73-13EB41D86783}" presName="parenttextcomposite" presStyleCnt="0"/>
      <dgm:spPr/>
    </dgm:pt>
    <dgm:pt modelId="{5E2A100A-7F12-4C3E-8DF7-671A21B4F17C}" type="pres">
      <dgm:prSet presAssocID="{36FC10FC-13C5-4E41-BC73-13EB41D8678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7380-92A2-462A-8353-4B3AA108AB42}" type="pres">
      <dgm:prSet presAssocID="{36FC10FC-13C5-4E41-BC73-13EB41D86783}" presName="composite" presStyleCnt="0"/>
      <dgm:spPr/>
    </dgm:pt>
    <dgm:pt modelId="{125734FE-2BC2-43D9-86AA-2070F690C279}" type="pres">
      <dgm:prSet presAssocID="{36FC10FC-13C5-4E41-BC73-13EB41D86783}" presName="chevron1" presStyleLbl="alignNode1" presStyleIdx="7" presStyleCnt="21"/>
      <dgm:spPr/>
    </dgm:pt>
    <dgm:pt modelId="{E5C1C0B0-486C-42A4-A52F-533B0A709C6E}" type="pres">
      <dgm:prSet presAssocID="{36FC10FC-13C5-4E41-BC73-13EB41D86783}" presName="chevron2" presStyleLbl="alignNode1" presStyleIdx="8" presStyleCnt="21"/>
      <dgm:spPr/>
    </dgm:pt>
    <dgm:pt modelId="{24054DA7-B128-4291-893E-EAF9BD0A139E}" type="pres">
      <dgm:prSet presAssocID="{36FC10FC-13C5-4E41-BC73-13EB41D86783}" presName="chevron3" presStyleLbl="alignNode1" presStyleIdx="9" presStyleCnt="21"/>
      <dgm:spPr/>
    </dgm:pt>
    <dgm:pt modelId="{2FA5A5B4-E298-4BC3-B771-3E5E150F1E61}" type="pres">
      <dgm:prSet presAssocID="{36FC10FC-13C5-4E41-BC73-13EB41D86783}" presName="chevron4" presStyleLbl="alignNode1" presStyleIdx="10" presStyleCnt="21"/>
      <dgm:spPr/>
    </dgm:pt>
    <dgm:pt modelId="{38DB886B-D700-4074-8622-0A100CDC67DF}" type="pres">
      <dgm:prSet presAssocID="{36FC10FC-13C5-4E41-BC73-13EB41D86783}" presName="chevron5" presStyleLbl="alignNode1" presStyleIdx="11" presStyleCnt="21"/>
      <dgm:spPr/>
    </dgm:pt>
    <dgm:pt modelId="{07AF39FF-3DD4-4710-B1FE-1FEF4CEE7A7A}" type="pres">
      <dgm:prSet presAssocID="{36FC10FC-13C5-4E41-BC73-13EB41D86783}" presName="chevron6" presStyleLbl="alignNode1" presStyleIdx="12" presStyleCnt="21"/>
      <dgm:spPr/>
    </dgm:pt>
    <dgm:pt modelId="{73CB148E-3A62-4BD8-87DC-A8C85AB77BE9}" type="pres">
      <dgm:prSet presAssocID="{36FC10FC-13C5-4E41-BC73-13EB41D86783}" presName="chevron7" presStyleLbl="alignNode1" presStyleIdx="13" presStyleCnt="21"/>
      <dgm:spPr/>
    </dgm:pt>
    <dgm:pt modelId="{3C4288B4-38D6-4139-8708-0F0A6F0C1FD8}" type="pres">
      <dgm:prSet presAssocID="{36FC10FC-13C5-4E41-BC73-13EB41D8678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2C200-494B-43FC-9C3C-A0E75033E95C}" type="pres">
      <dgm:prSet presAssocID="{F79AF5B3-AA3C-42D5-BE9B-AD1713BE4D61}" presName="sibTrans" presStyleCnt="0"/>
      <dgm:spPr/>
    </dgm:pt>
    <dgm:pt modelId="{26294ED3-D52F-4633-BC1A-39B9A3B00E2A}" type="pres">
      <dgm:prSet presAssocID="{1C487CCC-A6DE-4EAE-8800-059536025614}" presName="parenttextcomposite" presStyleCnt="0"/>
      <dgm:spPr/>
    </dgm:pt>
    <dgm:pt modelId="{17707DF7-A164-48EE-8619-AF0841AE4494}" type="pres">
      <dgm:prSet presAssocID="{1C487CCC-A6DE-4EAE-8800-05953602561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DCA5-331B-4985-B748-74180A772A77}" type="pres">
      <dgm:prSet presAssocID="{1C487CCC-A6DE-4EAE-8800-059536025614}" presName="composite" presStyleCnt="0"/>
      <dgm:spPr/>
    </dgm:pt>
    <dgm:pt modelId="{6C1E1909-09D6-4E78-A76F-8EEFC9B9F674}" type="pres">
      <dgm:prSet presAssocID="{1C487CCC-A6DE-4EAE-8800-059536025614}" presName="chevron1" presStyleLbl="alignNode1" presStyleIdx="14" presStyleCnt="21"/>
      <dgm:spPr/>
    </dgm:pt>
    <dgm:pt modelId="{2ECEC159-B6C2-434C-8B65-46B5D1117147}" type="pres">
      <dgm:prSet presAssocID="{1C487CCC-A6DE-4EAE-8800-059536025614}" presName="chevron2" presStyleLbl="alignNode1" presStyleIdx="15" presStyleCnt="21"/>
      <dgm:spPr/>
    </dgm:pt>
    <dgm:pt modelId="{47C4D9D3-2CD8-41D7-A40C-EA65A7498434}" type="pres">
      <dgm:prSet presAssocID="{1C487CCC-A6DE-4EAE-8800-059536025614}" presName="chevron3" presStyleLbl="alignNode1" presStyleIdx="16" presStyleCnt="21"/>
      <dgm:spPr/>
    </dgm:pt>
    <dgm:pt modelId="{BF82E2FC-D7CA-494C-A2CD-89EEE72F84F9}" type="pres">
      <dgm:prSet presAssocID="{1C487CCC-A6DE-4EAE-8800-059536025614}" presName="chevron4" presStyleLbl="alignNode1" presStyleIdx="17" presStyleCnt="21"/>
      <dgm:spPr/>
    </dgm:pt>
    <dgm:pt modelId="{3ED7C835-7FD2-4278-88D3-F96026855F44}" type="pres">
      <dgm:prSet presAssocID="{1C487CCC-A6DE-4EAE-8800-059536025614}" presName="chevron5" presStyleLbl="alignNode1" presStyleIdx="18" presStyleCnt="21"/>
      <dgm:spPr/>
    </dgm:pt>
    <dgm:pt modelId="{464CEC74-C43B-4538-85E7-A18A707B3C6D}" type="pres">
      <dgm:prSet presAssocID="{1C487CCC-A6DE-4EAE-8800-059536025614}" presName="chevron6" presStyleLbl="alignNode1" presStyleIdx="19" presStyleCnt="21"/>
      <dgm:spPr/>
    </dgm:pt>
    <dgm:pt modelId="{D07A0F6C-8689-4C51-AB7F-411C0C2EC931}" type="pres">
      <dgm:prSet presAssocID="{1C487CCC-A6DE-4EAE-8800-059536025614}" presName="chevron7" presStyleLbl="alignNode1" presStyleIdx="20" presStyleCnt="21"/>
      <dgm:spPr/>
    </dgm:pt>
    <dgm:pt modelId="{367851AA-565A-4A92-A5A1-004D16ADD5B2}" type="pres">
      <dgm:prSet presAssocID="{1C487CCC-A6DE-4EAE-8800-05953602561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17305-460E-4961-A83E-7577CB197369}" type="presOf" srcId="{36FC10FC-13C5-4E41-BC73-13EB41D86783}" destId="{5E2A100A-7F12-4C3E-8DF7-671A21B4F17C}" srcOrd="0" destOrd="0" presId="urn:microsoft.com/office/officeart/2008/layout/VerticalAccentList"/>
    <dgm:cxn modelId="{18B6ADA2-0B82-4AA4-A4E5-19AC34B47CAB}" type="presOf" srcId="{190793BA-48AE-4510-9903-4028517DECA4}" destId="{3C4288B4-38D6-4139-8708-0F0A6F0C1FD8}" srcOrd="0" destOrd="0" presId="urn:microsoft.com/office/officeart/2008/layout/VerticalAccentList"/>
    <dgm:cxn modelId="{8264B0C0-040E-43AA-9C70-4CBEBFA26006}" type="presOf" srcId="{598575CE-90E0-4EC1-84A0-0488BDC93360}" destId="{E721CAEA-C92C-45A5-B066-CDE3C61CDB16}" srcOrd="0" destOrd="0" presId="urn:microsoft.com/office/officeart/2008/layout/VerticalAccentList"/>
    <dgm:cxn modelId="{E6C8116C-B3CE-4150-A249-C40EC627DD6D}" srcId="{1F913DB6-C122-4E2A-8F20-BC6EDBF66A15}" destId="{36FC10FC-13C5-4E41-BC73-13EB41D86783}" srcOrd="1" destOrd="0" parTransId="{7E093DC2-5B08-4988-8208-3842271E167F}" sibTransId="{F79AF5B3-AA3C-42D5-BE9B-AD1713BE4D61}"/>
    <dgm:cxn modelId="{75D8272F-882D-4B40-B194-F8A97DC8B877}" type="presOf" srcId="{1F913DB6-C122-4E2A-8F20-BC6EDBF66A15}" destId="{553AE9B3-D108-4085-8482-9FBE9E76D7C9}" srcOrd="0" destOrd="0" presId="urn:microsoft.com/office/officeart/2008/layout/VerticalAccentList"/>
    <dgm:cxn modelId="{E8556D28-B7A5-4B58-A3C4-BCFCEEE512D0}" srcId="{1F913DB6-C122-4E2A-8F20-BC6EDBF66A15}" destId="{598575CE-90E0-4EC1-84A0-0488BDC93360}" srcOrd="0" destOrd="0" parTransId="{CCF5BD21-CA5D-4810-A491-D484256ADC8E}" sibTransId="{4983760C-B331-46B8-9388-CF4F3C5BC75F}"/>
    <dgm:cxn modelId="{E690E97D-9B6B-4091-A468-9545FCAF9E31}" srcId="{36FC10FC-13C5-4E41-BC73-13EB41D86783}" destId="{190793BA-48AE-4510-9903-4028517DECA4}" srcOrd="0" destOrd="0" parTransId="{2AA3B93C-B370-470A-BF5D-3AB5C964EFC9}" sibTransId="{40F86DA7-8D38-4E88-8DD3-D0EFF551A794}"/>
    <dgm:cxn modelId="{B93260A9-79D2-43CA-8CEB-760D19FB93D8}" srcId="{1F913DB6-C122-4E2A-8F20-BC6EDBF66A15}" destId="{1C487CCC-A6DE-4EAE-8800-059536025614}" srcOrd="2" destOrd="0" parTransId="{D99BA19F-9D6F-4221-B034-BA58931B18C1}" sibTransId="{FD985774-088F-45A0-9957-B74E74EA29A3}"/>
    <dgm:cxn modelId="{C8DC7905-094D-4296-953E-AE64986C0EBB}" type="presOf" srcId="{FD203675-62E3-4413-9715-B3FB09602C22}" destId="{6E78B959-E640-4C79-8A0B-F5218A5590A8}" srcOrd="0" destOrd="0" presId="urn:microsoft.com/office/officeart/2008/layout/VerticalAccentList"/>
    <dgm:cxn modelId="{CA69029E-C87B-41EF-AEF6-186DD20FE67C}" srcId="{1C487CCC-A6DE-4EAE-8800-059536025614}" destId="{6DE8979B-4507-4356-B055-F94E581EC038}" srcOrd="0" destOrd="0" parTransId="{517F30C6-B770-4592-A9C5-747703B95288}" sibTransId="{658E10A9-AE7A-49C7-B85F-EDB823C3D001}"/>
    <dgm:cxn modelId="{A07F1C2E-116C-43C8-AFCD-353B048BEBCD}" type="presOf" srcId="{6DE8979B-4507-4356-B055-F94E581EC038}" destId="{367851AA-565A-4A92-A5A1-004D16ADD5B2}" srcOrd="0" destOrd="0" presId="urn:microsoft.com/office/officeart/2008/layout/VerticalAccentList"/>
    <dgm:cxn modelId="{4D3AD576-6DF3-4D99-B3D6-EF5083AED8E8}" type="presOf" srcId="{1C487CCC-A6DE-4EAE-8800-059536025614}" destId="{17707DF7-A164-48EE-8619-AF0841AE4494}" srcOrd="0" destOrd="0" presId="urn:microsoft.com/office/officeart/2008/layout/VerticalAccentList"/>
    <dgm:cxn modelId="{4FEDDCF9-6901-4517-8EBC-F14D79C06773}" srcId="{598575CE-90E0-4EC1-84A0-0488BDC93360}" destId="{FD203675-62E3-4413-9715-B3FB09602C22}" srcOrd="0" destOrd="0" parTransId="{5ACCB16B-951F-4C6A-8194-D4EF196BD062}" sibTransId="{9A0D9F6A-FE78-4A05-A2DA-9AD37318CF7D}"/>
    <dgm:cxn modelId="{4CCD80EE-97C0-4559-B0B6-CAE72104998E}" type="presParOf" srcId="{553AE9B3-D108-4085-8482-9FBE9E76D7C9}" destId="{E9BFA0CC-5B76-4F89-9F9B-7CA37E9C714D}" srcOrd="0" destOrd="0" presId="urn:microsoft.com/office/officeart/2008/layout/VerticalAccentList"/>
    <dgm:cxn modelId="{22D95106-9E12-4D36-ADD3-F1D3405B4D3E}" type="presParOf" srcId="{E9BFA0CC-5B76-4F89-9F9B-7CA37E9C714D}" destId="{E721CAEA-C92C-45A5-B066-CDE3C61CDB16}" srcOrd="0" destOrd="0" presId="urn:microsoft.com/office/officeart/2008/layout/VerticalAccentList"/>
    <dgm:cxn modelId="{EB716D60-79C5-4477-B785-16835ED4152A}" type="presParOf" srcId="{553AE9B3-D108-4085-8482-9FBE9E76D7C9}" destId="{3DA2FCAD-E267-4FD5-AA30-C825CB042317}" srcOrd="1" destOrd="0" presId="urn:microsoft.com/office/officeart/2008/layout/VerticalAccentList"/>
    <dgm:cxn modelId="{4FC34FA6-1292-4B02-8B8C-D4520FB0AC23}" type="presParOf" srcId="{3DA2FCAD-E267-4FD5-AA30-C825CB042317}" destId="{49AA0878-78A3-4E99-8B68-75E6E4B9C174}" srcOrd="0" destOrd="0" presId="urn:microsoft.com/office/officeart/2008/layout/VerticalAccentList"/>
    <dgm:cxn modelId="{4BDE3B1F-3AA4-45F9-B4D3-E6C28128CFC6}" type="presParOf" srcId="{3DA2FCAD-E267-4FD5-AA30-C825CB042317}" destId="{18677AEA-8046-4F69-9AAF-DE26F58568D9}" srcOrd="1" destOrd="0" presId="urn:microsoft.com/office/officeart/2008/layout/VerticalAccentList"/>
    <dgm:cxn modelId="{9421F600-21B1-4D8E-A678-DB007DC0C58D}" type="presParOf" srcId="{3DA2FCAD-E267-4FD5-AA30-C825CB042317}" destId="{2BB00FF9-CBEA-46EE-AA6B-2FCDCA49808D}" srcOrd="2" destOrd="0" presId="urn:microsoft.com/office/officeart/2008/layout/VerticalAccentList"/>
    <dgm:cxn modelId="{C9CEE9A7-791D-44E0-A06A-2D458F1618AB}" type="presParOf" srcId="{3DA2FCAD-E267-4FD5-AA30-C825CB042317}" destId="{F68A6278-7B63-4A9C-A7A5-5D189E4FB39B}" srcOrd="3" destOrd="0" presId="urn:microsoft.com/office/officeart/2008/layout/VerticalAccentList"/>
    <dgm:cxn modelId="{D07D9086-4876-4E91-BC1A-BA65DBAA3EB2}" type="presParOf" srcId="{3DA2FCAD-E267-4FD5-AA30-C825CB042317}" destId="{3FF334CB-947F-4B30-8837-D0374AFCC9E4}" srcOrd="4" destOrd="0" presId="urn:microsoft.com/office/officeart/2008/layout/VerticalAccentList"/>
    <dgm:cxn modelId="{2AB1DADC-0241-4099-A0AF-8005E2E58700}" type="presParOf" srcId="{3DA2FCAD-E267-4FD5-AA30-C825CB042317}" destId="{5E46FE60-A872-44FD-9530-1BEF511577CA}" srcOrd="5" destOrd="0" presId="urn:microsoft.com/office/officeart/2008/layout/VerticalAccentList"/>
    <dgm:cxn modelId="{A45F006A-90CF-425A-9A4C-513037F26059}" type="presParOf" srcId="{3DA2FCAD-E267-4FD5-AA30-C825CB042317}" destId="{5CEAFF5D-2CF9-48C1-A28D-55278CF0C4D6}" srcOrd="6" destOrd="0" presId="urn:microsoft.com/office/officeart/2008/layout/VerticalAccentList"/>
    <dgm:cxn modelId="{ED2FF026-98E7-4576-9A68-D0596887B663}" type="presParOf" srcId="{3DA2FCAD-E267-4FD5-AA30-C825CB042317}" destId="{6E78B959-E640-4C79-8A0B-F5218A5590A8}" srcOrd="7" destOrd="0" presId="urn:microsoft.com/office/officeart/2008/layout/VerticalAccentList"/>
    <dgm:cxn modelId="{98F6D226-2887-494F-A1A7-847309FC3987}" type="presParOf" srcId="{553AE9B3-D108-4085-8482-9FBE9E76D7C9}" destId="{56B01815-D0B4-4298-9632-B5D03A6C9947}" srcOrd="2" destOrd="0" presId="urn:microsoft.com/office/officeart/2008/layout/VerticalAccentList"/>
    <dgm:cxn modelId="{8F76362C-5D56-4735-BA30-0024BBC8E717}" type="presParOf" srcId="{553AE9B3-D108-4085-8482-9FBE9E76D7C9}" destId="{F34C23CA-7797-4037-8236-36462E3E00F3}" srcOrd="3" destOrd="0" presId="urn:microsoft.com/office/officeart/2008/layout/VerticalAccentList"/>
    <dgm:cxn modelId="{957B4262-39D2-4D6A-A706-54461793B635}" type="presParOf" srcId="{F34C23CA-7797-4037-8236-36462E3E00F3}" destId="{5E2A100A-7F12-4C3E-8DF7-671A21B4F17C}" srcOrd="0" destOrd="0" presId="urn:microsoft.com/office/officeart/2008/layout/VerticalAccentList"/>
    <dgm:cxn modelId="{71ECB7BF-DED1-4087-844E-FE35D05F6F02}" type="presParOf" srcId="{553AE9B3-D108-4085-8482-9FBE9E76D7C9}" destId="{29B67380-92A2-462A-8353-4B3AA108AB42}" srcOrd="4" destOrd="0" presId="urn:microsoft.com/office/officeart/2008/layout/VerticalAccentList"/>
    <dgm:cxn modelId="{6212DC4E-C704-43E5-BF61-EF515BD31407}" type="presParOf" srcId="{29B67380-92A2-462A-8353-4B3AA108AB42}" destId="{125734FE-2BC2-43D9-86AA-2070F690C279}" srcOrd="0" destOrd="0" presId="urn:microsoft.com/office/officeart/2008/layout/VerticalAccentList"/>
    <dgm:cxn modelId="{F202123B-315C-43F2-9053-9DEA27243868}" type="presParOf" srcId="{29B67380-92A2-462A-8353-4B3AA108AB42}" destId="{E5C1C0B0-486C-42A4-A52F-533B0A709C6E}" srcOrd="1" destOrd="0" presId="urn:microsoft.com/office/officeart/2008/layout/VerticalAccentList"/>
    <dgm:cxn modelId="{84E06874-E502-4020-B1D6-D1B4BA52C746}" type="presParOf" srcId="{29B67380-92A2-462A-8353-4B3AA108AB42}" destId="{24054DA7-B128-4291-893E-EAF9BD0A139E}" srcOrd="2" destOrd="0" presId="urn:microsoft.com/office/officeart/2008/layout/VerticalAccentList"/>
    <dgm:cxn modelId="{B17C719F-6A05-4490-8D50-73660CD0138E}" type="presParOf" srcId="{29B67380-92A2-462A-8353-4B3AA108AB42}" destId="{2FA5A5B4-E298-4BC3-B771-3E5E150F1E61}" srcOrd="3" destOrd="0" presId="urn:microsoft.com/office/officeart/2008/layout/VerticalAccentList"/>
    <dgm:cxn modelId="{3397E796-BDA2-4105-8D6D-88432ACA12DC}" type="presParOf" srcId="{29B67380-92A2-462A-8353-4B3AA108AB42}" destId="{38DB886B-D700-4074-8622-0A100CDC67DF}" srcOrd="4" destOrd="0" presId="urn:microsoft.com/office/officeart/2008/layout/VerticalAccentList"/>
    <dgm:cxn modelId="{3B511906-B36C-46C0-84C9-E4EE0EF8BD8F}" type="presParOf" srcId="{29B67380-92A2-462A-8353-4B3AA108AB42}" destId="{07AF39FF-3DD4-4710-B1FE-1FEF4CEE7A7A}" srcOrd="5" destOrd="0" presId="urn:microsoft.com/office/officeart/2008/layout/VerticalAccentList"/>
    <dgm:cxn modelId="{7E51487B-90B3-426F-8F92-BF1651860E64}" type="presParOf" srcId="{29B67380-92A2-462A-8353-4B3AA108AB42}" destId="{73CB148E-3A62-4BD8-87DC-A8C85AB77BE9}" srcOrd="6" destOrd="0" presId="urn:microsoft.com/office/officeart/2008/layout/VerticalAccentList"/>
    <dgm:cxn modelId="{32C13199-D82A-4D68-9542-40D02C8B407A}" type="presParOf" srcId="{29B67380-92A2-462A-8353-4B3AA108AB42}" destId="{3C4288B4-38D6-4139-8708-0F0A6F0C1FD8}" srcOrd="7" destOrd="0" presId="urn:microsoft.com/office/officeart/2008/layout/VerticalAccentList"/>
    <dgm:cxn modelId="{944FFB36-7462-490D-A6F9-AB9AE6B69722}" type="presParOf" srcId="{553AE9B3-D108-4085-8482-9FBE9E76D7C9}" destId="{F112C200-494B-43FC-9C3C-A0E75033E95C}" srcOrd="5" destOrd="0" presId="urn:microsoft.com/office/officeart/2008/layout/VerticalAccentList"/>
    <dgm:cxn modelId="{9712C06C-59E4-4A2F-B624-4DE2D0DC09F1}" type="presParOf" srcId="{553AE9B3-D108-4085-8482-9FBE9E76D7C9}" destId="{26294ED3-D52F-4633-BC1A-39B9A3B00E2A}" srcOrd="6" destOrd="0" presId="urn:microsoft.com/office/officeart/2008/layout/VerticalAccentList"/>
    <dgm:cxn modelId="{FD65192D-01C2-45B0-BCD7-24337D72A20A}" type="presParOf" srcId="{26294ED3-D52F-4633-BC1A-39B9A3B00E2A}" destId="{17707DF7-A164-48EE-8619-AF0841AE4494}" srcOrd="0" destOrd="0" presId="urn:microsoft.com/office/officeart/2008/layout/VerticalAccentList"/>
    <dgm:cxn modelId="{CE3081D5-1CE9-448F-86B6-8602EA452EE2}" type="presParOf" srcId="{553AE9B3-D108-4085-8482-9FBE9E76D7C9}" destId="{24EBDCA5-331B-4985-B748-74180A772A77}" srcOrd="7" destOrd="0" presId="urn:microsoft.com/office/officeart/2008/layout/VerticalAccentList"/>
    <dgm:cxn modelId="{C455F380-CD06-43DB-8154-1151C3F255D5}" type="presParOf" srcId="{24EBDCA5-331B-4985-B748-74180A772A77}" destId="{6C1E1909-09D6-4E78-A76F-8EEFC9B9F674}" srcOrd="0" destOrd="0" presId="urn:microsoft.com/office/officeart/2008/layout/VerticalAccentList"/>
    <dgm:cxn modelId="{C79CDD5B-4FEB-466B-A078-DDA3C929951B}" type="presParOf" srcId="{24EBDCA5-331B-4985-B748-74180A772A77}" destId="{2ECEC159-B6C2-434C-8B65-46B5D1117147}" srcOrd="1" destOrd="0" presId="urn:microsoft.com/office/officeart/2008/layout/VerticalAccentList"/>
    <dgm:cxn modelId="{6F33E9C9-1D83-4B16-82EE-8435EAE1A013}" type="presParOf" srcId="{24EBDCA5-331B-4985-B748-74180A772A77}" destId="{47C4D9D3-2CD8-41D7-A40C-EA65A7498434}" srcOrd="2" destOrd="0" presId="urn:microsoft.com/office/officeart/2008/layout/VerticalAccentList"/>
    <dgm:cxn modelId="{5310B311-1736-4E7F-A006-956301449A3A}" type="presParOf" srcId="{24EBDCA5-331B-4985-B748-74180A772A77}" destId="{BF82E2FC-D7CA-494C-A2CD-89EEE72F84F9}" srcOrd="3" destOrd="0" presId="urn:microsoft.com/office/officeart/2008/layout/VerticalAccentList"/>
    <dgm:cxn modelId="{92A55F16-A56F-4D2A-9EBB-2B69BD140149}" type="presParOf" srcId="{24EBDCA5-331B-4985-B748-74180A772A77}" destId="{3ED7C835-7FD2-4278-88D3-F96026855F44}" srcOrd="4" destOrd="0" presId="urn:microsoft.com/office/officeart/2008/layout/VerticalAccentList"/>
    <dgm:cxn modelId="{41B0AEDA-E361-4016-A74D-36E3E1F1498B}" type="presParOf" srcId="{24EBDCA5-331B-4985-B748-74180A772A77}" destId="{464CEC74-C43B-4538-85E7-A18A707B3C6D}" srcOrd="5" destOrd="0" presId="urn:microsoft.com/office/officeart/2008/layout/VerticalAccentList"/>
    <dgm:cxn modelId="{177E2F7D-E84C-451A-AEDD-4AC398B3F775}" type="presParOf" srcId="{24EBDCA5-331B-4985-B748-74180A772A77}" destId="{D07A0F6C-8689-4C51-AB7F-411C0C2EC931}" srcOrd="6" destOrd="0" presId="urn:microsoft.com/office/officeart/2008/layout/VerticalAccentList"/>
    <dgm:cxn modelId="{E8C3F04F-2165-4A46-974A-BFA3D9D8E799}" type="presParOf" srcId="{24EBDCA5-331B-4985-B748-74180A772A77}" destId="{367851AA-565A-4A92-A5A1-004D16ADD5B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9F5FB-BC11-4C16-A54A-3D24F899F58E}">
      <dsp:nvSpPr>
        <dsp:cNvPr id="0" name=""/>
        <dsp:cNvSpPr/>
      </dsp:nvSpPr>
      <dsp:spPr>
        <a:xfrm>
          <a:off x="-6196228" y="-947938"/>
          <a:ext cx="7375749" cy="7375749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FBD7-B9FF-43B4-B07C-89FF01F4F0E7}">
      <dsp:nvSpPr>
        <dsp:cNvPr id="0" name=""/>
        <dsp:cNvSpPr/>
      </dsp:nvSpPr>
      <dsp:spPr>
        <a:xfrm>
          <a:off x="439203" y="288570"/>
          <a:ext cx="10247701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Общение на основе увлеченности совместной деятельности. </a:t>
          </a:r>
          <a:endParaRPr lang="ru-RU" sz="2400" i="1" kern="1200" dirty="0"/>
        </a:p>
      </dsp:txBody>
      <dsp:txXfrm>
        <a:off x="439203" y="288570"/>
        <a:ext cx="10247701" cy="576921"/>
      </dsp:txXfrm>
    </dsp:sp>
    <dsp:sp modelId="{CFD49043-5DC1-4D65-8689-C7AC4D759893}">
      <dsp:nvSpPr>
        <dsp:cNvPr id="0" name=""/>
        <dsp:cNvSpPr/>
      </dsp:nvSpPr>
      <dsp:spPr>
        <a:xfrm>
          <a:off x="78627" y="216454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ABC90-2B71-4CC2-8C6D-21EBF2BB299C}">
      <dsp:nvSpPr>
        <dsp:cNvPr id="0" name=""/>
        <dsp:cNvSpPr/>
      </dsp:nvSpPr>
      <dsp:spPr>
        <a:xfrm>
          <a:off x="913760" y="1153842"/>
          <a:ext cx="9773144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Общение на основе дружеского расположения.</a:t>
          </a:r>
          <a:endParaRPr lang="ru-RU" sz="2400" i="1" kern="1200" dirty="0"/>
        </a:p>
      </dsp:txBody>
      <dsp:txXfrm>
        <a:off x="913760" y="1153842"/>
        <a:ext cx="9773144" cy="576921"/>
      </dsp:txXfrm>
    </dsp:sp>
    <dsp:sp modelId="{CDC165F8-23F5-4B1A-97F5-FCC1FD271174}">
      <dsp:nvSpPr>
        <dsp:cNvPr id="0" name=""/>
        <dsp:cNvSpPr/>
      </dsp:nvSpPr>
      <dsp:spPr>
        <a:xfrm>
          <a:off x="553184" y="1081726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B28AF-8079-4F31-8FEE-68F4471FCD9C}">
      <dsp:nvSpPr>
        <dsp:cNvPr id="0" name=""/>
        <dsp:cNvSpPr/>
      </dsp:nvSpPr>
      <dsp:spPr>
        <a:xfrm>
          <a:off x="1130763" y="2019114"/>
          <a:ext cx="9556142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 – диалог.</a:t>
          </a:r>
          <a:endParaRPr lang="ru-RU" sz="2400" kern="1200" dirty="0"/>
        </a:p>
      </dsp:txBody>
      <dsp:txXfrm>
        <a:off x="1130763" y="2019114"/>
        <a:ext cx="9556142" cy="576921"/>
      </dsp:txXfrm>
    </dsp:sp>
    <dsp:sp modelId="{5C597198-463F-4DAE-A093-0BFF6A11F146}">
      <dsp:nvSpPr>
        <dsp:cNvPr id="0" name=""/>
        <dsp:cNvSpPr/>
      </dsp:nvSpPr>
      <dsp:spPr>
        <a:xfrm>
          <a:off x="770187" y="1946998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57386-CC66-49CC-9293-51C362750C95}">
      <dsp:nvSpPr>
        <dsp:cNvPr id="0" name=""/>
        <dsp:cNvSpPr/>
      </dsp:nvSpPr>
      <dsp:spPr>
        <a:xfrm>
          <a:off x="1130763" y="2883837"/>
          <a:ext cx="9556142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 – </a:t>
          </a:r>
          <a:r>
            <a:rPr lang="ru-RU" sz="2400" kern="1200" dirty="0" err="1" smtClean="0"/>
            <a:t>дистанцирование</a:t>
          </a:r>
          <a:r>
            <a:rPr lang="ru-RU" sz="2400" kern="1200" dirty="0" smtClean="0"/>
            <a:t>. </a:t>
          </a:r>
          <a:endParaRPr lang="ru-RU" sz="2400" kern="1200" dirty="0"/>
        </a:p>
      </dsp:txBody>
      <dsp:txXfrm>
        <a:off x="1130763" y="2883837"/>
        <a:ext cx="9556142" cy="576921"/>
      </dsp:txXfrm>
    </dsp:sp>
    <dsp:sp modelId="{57FFF7CD-EAE5-4835-B8B0-FFFA82D4BE7F}">
      <dsp:nvSpPr>
        <dsp:cNvPr id="0" name=""/>
        <dsp:cNvSpPr/>
      </dsp:nvSpPr>
      <dsp:spPr>
        <a:xfrm>
          <a:off x="770187" y="2811722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D653E-FBA3-48D0-BCFE-0736F3C792CD}">
      <dsp:nvSpPr>
        <dsp:cNvPr id="0" name=""/>
        <dsp:cNvSpPr/>
      </dsp:nvSpPr>
      <dsp:spPr>
        <a:xfrm>
          <a:off x="913760" y="3749109"/>
          <a:ext cx="9773144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 – устрашение.</a:t>
          </a:r>
          <a:endParaRPr lang="ru-RU" sz="2400" kern="1200" dirty="0"/>
        </a:p>
      </dsp:txBody>
      <dsp:txXfrm>
        <a:off x="913760" y="3749109"/>
        <a:ext cx="9773144" cy="576921"/>
      </dsp:txXfrm>
    </dsp:sp>
    <dsp:sp modelId="{DBEB2DC4-1114-4851-A065-5EDE38DDEEEE}">
      <dsp:nvSpPr>
        <dsp:cNvPr id="0" name=""/>
        <dsp:cNvSpPr/>
      </dsp:nvSpPr>
      <dsp:spPr>
        <a:xfrm>
          <a:off x="553184" y="3676994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65648-E7D1-4F69-A66A-6E4857BDF502}">
      <dsp:nvSpPr>
        <dsp:cNvPr id="0" name=""/>
        <dsp:cNvSpPr/>
      </dsp:nvSpPr>
      <dsp:spPr>
        <a:xfrm>
          <a:off x="439203" y="4614381"/>
          <a:ext cx="10247701" cy="57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 – заигрывание.</a:t>
          </a:r>
          <a:endParaRPr lang="ru-RU" sz="2400" kern="1200" dirty="0"/>
        </a:p>
      </dsp:txBody>
      <dsp:txXfrm>
        <a:off x="439203" y="4614381"/>
        <a:ext cx="10247701" cy="576921"/>
      </dsp:txXfrm>
    </dsp:sp>
    <dsp:sp modelId="{CF52E225-42AC-4D5F-AB1E-A4E858B46095}">
      <dsp:nvSpPr>
        <dsp:cNvPr id="0" name=""/>
        <dsp:cNvSpPr/>
      </dsp:nvSpPr>
      <dsp:spPr>
        <a:xfrm>
          <a:off x="78627" y="4542266"/>
          <a:ext cx="721151" cy="721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7D40-01FA-4AD8-85CC-EB512ABB11A9}">
      <dsp:nvSpPr>
        <dsp:cNvPr id="0" name=""/>
        <dsp:cNvSpPr/>
      </dsp:nvSpPr>
      <dsp:spPr>
        <a:xfrm>
          <a:off x="4556712" y="1071001"/>
          <a:ext cx="3071460" cy="2971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Авторитарный стиль</a:t>
          </a:r>
          <a:endParaRPr lang="ru-RU" sz="2100" i="1" kern="1200" dirty="0"/>
        </a:p>
      </dsp:txBody>
      <dsp:txXfrm>
        <a:off x="5006517" y="1506156"/>
        <a:ext cx="2171850" cy="2101113"/>
      </dsp:txXfrm>
    </dsp:sp>
    <dsp:sp modelId="{5502828D-C847-4D58-A3C4-5B5AD87FA8B3}">
      <dsp:nvSpPr>
        <dsp:cNvPr id="0" name=""/>
        <dsp:cNvSpPr/>
      </dsp:nvSpPr>
      <dsp:spPr>
        <a:xfrm>
          <a:off x="6543063" y="264348"/>
          <a:ext cx="518583" cy="51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DB9E3-491C-44EC-9E2E-E323B2E731E1}">
      <dsp:nvSpPr>
        <dsp:cNvPr id="0" name=""/>
        <dsp:cNvSpPr/>
      </dsp:nvSpPr>
      <dsp:spPr>
        <a:xfrm>
          <a:off x="4813426" y="4541676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690254-330B-4D0F-9915-D96F2D97655F}">
      <dsp:nvSpPr>
        <dsp:cNvPr id="0" name=""/>
        <dsp:cNvSpPr/>
      </dsp:nvSpPr>
      <dsp:spPr>
        <a:xfrm>
          <a:off x="8544817" y="2464396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1767EC-570B-4B08-A7DA-7CD9D0A71E7B}">
      <dsp:nvSpPr>
        <dsp:cNvPr id="0" name=""/>
        <dsp:cNvSpPr/>
      </dsp:nvSpPr>
      <dsp:spPr>
        <a:xfrm>
          <a:off x="7683421" y="4810872"/>
          <a:ext cx="518583" cy="51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341E7-CCDE-42C4-A2D9-EBD2C0F0E42D}">
      <dsp:nvSpPr>
        <dsp:cNvPr id="0" name=""/>
        <dsp:cNvSpPr/>
      </dsp:nvSpPr>
      <dsp:spPr>
        <a:xfrm>
          <a:off x="5063783" y="789064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CBCCF3-ACDC-4B48-9193-6F4DA89F3364}">
      <dsp:nvSpPr>
        <dsp:cNvPr id="0" name=""/>
        <dsp:cNvSpPr/>
      </dsp:nvSpPr>
      <dsp:spPr>
        <a:xfrm>
          <a:off x="3736369" y="2899887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FC1FB3-3ABA-4B62-895C-AED774D726B1}">
      <dsp:nvSpPr>
        <dsp:cNvPr id="0" name=""/>
        <dsp:cNvSpPr/>
      </dsp:nvSpPr>
      <dsp:spPr>
        <a:xfrm>
          <a:off x="97565" y="70844"/>
          <a:ext cx="3118713" cy="3025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Демократический стиль</a:t>
          </a:r>
          <a:endParaRPr lang="ru-RU" sz="1800" i="1" kern="1200" dirty="0"/>
        </a:p>
      </dsp:txBody>
      <dsp:txXfrm>
        <a:off x="554290" y="513852"/>
        <a:ext cx="2205263" cy="2139031"/>
      </dsp:txXfrm>
    </dsp:sp>
    <dsp:sp modelId="{703CB147-85F3-4349-BC7A-0EB187506E87}">
      <dsp:nvSpPr>
        <dsp:cNvPr id="0" name=""/>
        <dsp:cNvSpPr/>
      </dsp:nvSpPr>
      <dsp:spPr>
        <a:xfrm>
          <a:off x="5833136" y="766215"/>
          <a:ext cx="518583" cy="51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5047D3-BAE0-4AB5-8258-E32E774D86A1}">
      <dsp:nvSpPr>
        <dsp:cNvPr id="0" name=""/>
        <dsp:cNvSpPr/>
      </dsp:nvSpPr>
      <dsp:spPr>
        <a:xfrm>
          <a:off x="2101705" y="3517600"/>
          <a:ext cx="937438" cy="937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ED6A6B-87E0-4424-9E78-790F67030941}">
      <dsp:nvSpPr>
        <dsp:cNvPr id="0" name=""/>
        <dsp:cNvSpPr/>
      </dsp:nvSpPr>
      <dsp:spPr>
        <a:xfrm>
          <a:off x="9026634" y="483134"/>
          <a:ext cx="2341385" cy="2271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Либеральный стиль</a:t>
          </a:r>
          <a:endParaRPr lang="ru-RU" sz="1800" i="1" kern="1200" dirty="0"/>
        </a:p>
      </dsp:txBody>
      <dsp:txXfrm>
        <a:off x="9369522" y="815744"/>
        <a:ext cx="1655609" cy="1605981"/>
      </dsp:txXfrm>
    </dsp:sp>
    <dsp:sp modelId="{FAE5B060-51C9-4223-8799-9574FDD9FAAF}">
      <dsp:nvSpPr>
        <dsp:cNvPr id="0" name=""/>
        <dsp:cNvSpPr/>
      </dsp:nvSpPr>
      <dsp:spPr>
        <a:xfrm>
          <a:off x="8629631" y="1235417"/>
          <a:ext cx="518583" cy="51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BFB5CF-70CF-4073-A7C6-797FC63A0339}">
      <dsp:nvSpPr>
        <dsp:cNvPr id="0" name=""/>
        <dsp:cNvSpPr/>
      </dsp:nvSpPr>
      <dsp:spPr>
        <a:xfrm>
          <a:off x="1745288" y="4633189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549028-7802-42FE-82F6-95F6D99D0F31}">
      <dsp:nvSpPr>
        <dsp:cNvPr id="0" name=""/>
        <dsp:cNvSpPr/>
      </dsp:nvSpPr>
      <dsp:spPr>
        <a:xfrm>
          <a:off x="5489839" y="4098273"/>
          <a:ext cx="375495" cy="375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949E4-3B33-4005-A890-450D69541C27}">
      <dsp:nvSpPr>
        <dsp:cNvPr id="0" name=""/>
        <dsp:cNvSpPr/>
      </dsp:nvSpPr>
      <dsp:spPr>
        <a:xfrm>
          <a:off x="0" y="0"/>
          <a:ext cx="9522823" cy="19034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9CE62-57FD-4B08-A637-1E45BE60A794}">
      <dsp:nvSpPr>
        <dsp:cNvPr id="0" name=""/>
        <dsp:cNvSpPr/>
      </dsp:nvSpPr>
      <dsp:spPr>
        <a:xfrm>
          <a:off x="252712" y="228028"/>
          <a:ext cx="3008873" cy="1395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B14585-2630-4A1B-900F-29E9A827CE52}">
      <dsp:nvSpPr>
        <dsp:cNvPr id="0" name=""/>
        <dsp:cNvSpPr/>
      </dsp:nvSpPr>
      <dsp:spPr>
        <a:xfrm rot="10800000">
          <a:off x="446531" y="1903476"/>
          <a:ext cx="2696800" cy="2326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0" u="sng" kern="1200" dirty="0" smtClean="0"/>
            <a:t>А-позиция – «над».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Учитель выступает активным субъектом общения, он проявляет инициативу, управляет, контролирует, планирует, реализует свои цели.</a:t>
          </a:r>
          <a:endParaRPr lang="ru-RU" sz="1500" kern="1200" dirty="0"/>
        </a:p>
      </dsp:txBody>
      <dsp:txXfrm rot="10800000">
        <a:off x="518078" y="1903476"/>
        <a:ext cx="2553706" cy="2254923"/>
      </dsp:txXfrm>
    </dsp:sp>
    <dsp:sp modelId="{C5015A9D-7183-49E8-A73B-794B29623F6B}">
      <dsp:nvSpPr>
        <dsp:cNvPr id="0" name=""/>
        <dsp:cNvSpPr/>
      </dsp:nvSpPr>
      <dsp:spPr>
        <a:xfrm>
          <a:off x="3569048" y="253796"/>
          <a:ext cx="2696800" cy="13958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35F128-8BD2-4F20-958C-773F934EA6D3}">
      <dsp:nvSpPr>
        <dsp:cNvPr id="0" name=""/>
        <dsp:cNvSpPr/>
      </dsp:nvSpPr>
      <dsp:spPr>
        <a:xfrm rot="10800000">
          <a:off x="3569048" y="1903476"/>
          <a:ext cx="2696800" cy="2326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0" u="sng" kern="1200" dirty="0" smtClean="0"/>
            <a:t>Б-позиция – «наравне».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Происходит общение двух равных партнеров, оба проявляют инициативу, стараются учитывать интересы друг друга.</a:t>
          </a:r>
          <a:endParaRPr lang="ru-RU" sz="1500" kern="1200" dirty="0"/>
        </a:p>
      </dsp:txBody>
      <dsp:txXfrm rot="10800000">
        <a:off x="3640595" y="1903476"/>
        <a:ext cx="2553706" cy="2254923"/>
      </dsp:txXfrm>
    </dsp:sp>
    <dsp:sp modelId="{D4985595-ADB1-4974-9F5C-3D635BD55664}">
      <dsp:nvSpPr>
        <dsp:cNvPr id="0" name=""/>
        <dsp:cNvSpPr/>
      </dsp:nvSpPr>
      <dsp:spPr>
        <a:xfrm>
          <a:off x="6535528" y="253796"/>
          <a:ext cx="2696800" cy="13958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79" b="-4579"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3324A5-0E30-4D67-B187-2EC3AD1C2D86}">
      <dsp:nvSpPr>
        <dsp:cNvPr id="0" name=""/>
        <dsp:cNvSpPr/>
      </dsp:nvSpPr>
      <dsp:spPr>
        <a:xfrm rot="10800000">
          <a:off x="6535528" y="1903476"/>
          <a:ext cx="2696800" cy="2326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/>
            <a:t>В-позиция – «под».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Учитель занимает подчиненное положение по отношению к партнеру по общению.</a:t>
          </a:r>
          <a:endParaRPr lang="ru-RU" sz="1500" kern="1200" dirty="0"/>
        </a:p>
      </dsp:txBody>
      <dsp:txXfrm rot="10800000">
        <a:off x="6607075" y="1903476"/>
        <a:ext cx="2553706" cy="2254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3199-81EA-4AEB-BB97-B0775B51C471}">
      <dsp:nvSpPr>
        <dsp:cNvPr id="0" name=""/>
        <dsp:cNvSpPr/>
      </dsp:nvSpPr>
      <dsp:spPr>
        <a:xfrm>
          <a:off x="2696972" y="0"/>
          <a:ext cx="4326758" cy="2286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solidFill>
                <a:schemeClr val="tx2"/>
              </a:solidFill>
            </a:rPr>
            <a:t>Прогностичестий</a:t>
          </a:r>
          <a:r>
            <a:rPr lang="ru-RU" sz="2400" i="1" kern="1200" dirty="0" smtClean="0">
              <a:solidFill>
                <a:schemeClr val="tx2"/>
              </a:solidFill>
            </a:rPr>
            <a:t> этап общения</a:t>
          </a:r>
          <a:endParaRPr lang="ru-RU" sz="2400" i="1" kern="1200" dirty="0">
            <a:solidFill>
              <a:schemeClr val="tx2"/>
            </a:solidFill>
          </a:endParaRPr>
        </a:p>
      </dsp:txBody>
      <dsp:txXfrm>
        <a:off x="3196213" y="307763"/>
        <a:ext cx="3328275" cy="725442"/>
      </dsp:txXfrm>
    </dsp:sp>
    <dsp:sp modelId="{342698BE-31AE-4AFD-A0F2-0D300B474BBE}">
      <dsp:nvSpPr>
        <dsp:cNvPr id="0" name=""/>
        <dsp:cNvSpPr/>
      </dsp:nvSpPr>
      <dsp:spPr>
        <a:xfrm>
          <a:off x="5722752" y="1055188"/>
          <a:ext cx="4219533" cy="2286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u="none" kern="1200" dirty="0" smtClean="0">
              <a:solidFill>
                <a:schemeClr val="tx2"/>
              </a:solidFill>
            </a:rPr>
            <a:t>Управление общением</a:t>
          </a:r>
          <a:endParaRPr lang="ru-RU" sz="2200" b="0" i="1" u="none" kern="1200" dirty="0">
            <a:solidFill>
              <a:schemeClr val="tx2"/>
            </a:solidFill>
          </a:endParaRPr>
        </a:p>
      </dsp:txBody>
      <dsp:txXfrm>
        <a:off x="7994808" y="1318985"/>
        <a:ext cx="1622897" cy="1758647"/>
      </dsp:txXfrm>
    </dsp:sp>
    <dsp:sp modelId="{593FBFFD-5BDD-46D2-ACA4-49D4B94EAEC9}">
      <dsp:nvSpPr>
        <dsp:cNvPr id="0" name=""/>
        <dsp:cNvSpPr/>
      </dsp:nvSpPr>
      <dsp:spPr>
        <a:xfrm>
          <a:off x="2771961" y="2110375"/>
          <a:ext cx="4176781" cy="2286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2"/>
              </a:solidFill>
            </a:rPr>
            <a:t>Анализ осуществленной системы общения и моделирование системы общения на предстоящую деятельность</a:t>
          </a:r>
          <a:endParaRPr lang="ru-RU" sz="1600" b="0" i="1" kern="1200" dirty="0">
            <a:solidFill>
              <a:schemeClr val="tx2"/>
            </a:solidFill>
          </a:endParaRPr>
        </a:p>
      </dsp:txBody>
      <dsp:txXfrm>
        <a:off x="3253897" y="3363411"/>
        <a:ext cx="3212908" cy="725442"/>
      </dsp:txXfrm>
    </dsp:sp>
    <dsp:sp modelId="{9DDB6E4E-B776-4729-B128-BA55D7BA177E}">
      <dsp:nvSpPr>
        <dsp:cNvPr id="0" name=""/>
        <dsp:cNvSpPr/>
      </dsp:nvSpPr>
      <dsp:spPr>
        <a:xfrm>
          <a:off x="0" y="1055188"/>
          <a:ext cx="4121042" cy="2286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chemeClr val="tx2"/>
              </a:solidFill>
            </a:rPr>
            <a:t>Начальный период общения</a:t>
          </a:r>
          <a:endParaRPr lang="ru-RU" sz="2200" i="1" kern="1200" dirty="0">
            <a:solidFill>
              <a:schemeClr val="tx2"/>
            </a:solidFill>
          </a:endParaRPr>
        </a:p>
      </dsp:txBody>
      <dsp:txXfrm>
        <a:off x="317003" y="1318985"/>
        <a:ext cx="1585016" cy="1758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1CAEA-C92C-45A5-B066-CDE3C61CDB16}">
      <dsp:nvSpPr>
        <dsp:cNvPr id="0" name=""/>
        <dsp:cNvSpPr/>
      </dsp:nvSpPr>
      <dsp:spPr>
        <a:xfrm>
          <a:off x="2195583" y="1451"/>
          <a:ext cx="6740305" cy="61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195583" y="1451"/>
        <a:ext cx="6740305" cy="612755"/>
      </dsp:txXfrm>
    </dsp:sp>
    <dsp:sp modelId="{49AA0878-78A3-4E99-8B68-75E6E4B9C174}">
      <dsp:nvSpPr>
        <dsp:cNvPr id="0" name=""/>
        <dsp:cNvSpPr/>
      </dsp:nvSpPr>
      <dsp:spPr>
        <a:xfrm>
          <a:off x="2195583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77AEA-8046-4F69-9AAF-DE26F58568D9}">
      <dsp:nvSpPr>
        <dsp:cNvPr id="0" name=""/>
        <dsp:cNvSpPr/>
      </dsp:nvSpPr>
      <dsp:spPr>
        <a:xfrm>
          <a:off x="3142970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00FF9-CBEA-46EE-AA6B-2FCDCA49808D}">
      <dsp:nvSpPr>
        <dsp:cNvPr id="0" name=""/>
        <dsp:cNvSpPr/>
      </dsp:nvSpPr>
      <dsp:spPr>
        <a:xfrm>
          <a:off x="4091107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A6278-7B63-4A9C-A7A5-5D189E4FB39B}">
      <dsp:nvSpPr>
        <dsp:cNvPr id="0" name=""/>
        <dsp:cNvSpPr/>
      </dsp:nvSpPr>
      <dsp:spPr>
        <a:xfrm>
          <a:off x="5038494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334CB-947F-4B30-8837-D0374AFCC9E4}">
      <dsp:nvSpPr>
        <dsp:cNvPr id="0" name=""/>
        <dsp:cNvSpPr/>
      </dsp:nvSpPr>
      <dsp:spPr>
        <a:xfrm>
          <a:off x="5986631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6FE60-A872-44FD-9530-1BEF511577CA}">
      <dsp:nvSpPr>
        <dsp:cNvPr id="0" name=""/>
        <dsp:cNvSpPr/>
      </dsp:nvSpPr>
      <dsp:spPr>
        <a:xfrm>
          <a:off x="6934018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AFF5D-2CF9-48C1-A28D-55278CF0C4D6}">
      <dsp:nvSpPr>
        <dsp:cNvPr id="0" name=""/>
        <dsp:cNvSpPr/>
      </dsp:nvSpPr>
      <dsp:spPr>
        <a:xfrm>
          <a:off x="7882154" y="61420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78B959-E640-4C79-8A0B-F5218A5590A8}">
      <dsp:nvSpPr>
        <dsp:cNvPr id="0" name=""/>
        <dsp:cNvSpPr/>
      </dsp:nvSpPr>
      <dsp:spPr>
        <a:xfrm>
          <a:off x="2195583" y="739027"/>
          <a:ext cx="6827929" cy="99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Проявлять педагогический такт.</a:t>
          </a:r>
        </a:p>
      </dsp:txBody>
      <dsp:txXfrm>
        <a:off x="2195583" y="739027"/>
        <a:ext cx="6827929" cy="998563"/>
      </dsp:txXfrm>
    </dsp:sp>
    <dsp:sp modelId="{5E2A100A-7F12-4C3E-8DF7-671A21B4F17C}">
      <dsp:nvSpPr>
        <dsp:cNvPr id="0" name=""/>
        <dsp:cNvSpPr/>
      </dsp:nvSpPr>
      <dsp:spPr>
        <a:xfrm>
          <a:off x="2195583" y="1936091"/>
          <a:ext cx="6740305" cy="61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195583" y="1936091"/>
        <a:ext cx="6740305" cy="612755"/>
      </dsp:txXfrm>
    </dsp:sp>
    <dsp:sp modelId="{125734FE-2BC2-43D9-86AA-2070F690C279}">
      <dsp:nvSpPr>
        <dsp:cNvPr id="0" name=""/>
        <dsp:cNvSpPr/>
      </dsp:nvSpPr>
      <dsp:spPr>
        <a:xfrm>
          <a:off x="2195583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1C0B0-486C-42A4-A52F-533B0A709C6E}">
      <dsp:nvSpPr>
        <dsp:cNvPr id="0" name=""/>
        <dsp:cNvSpPr/>
      </dsp:nvSpPr>
      <dsp:spPr>
        <a:xfrm>
          <a:off x="3142970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054DA7-B128-4291-893E-EAF9BD0A139E}">
      <dsp:nvSpPr>
        <dsp:cNvPr id="0" name=""/>
        <dsp:cNvSpPr/>
      </dsp:nvSpPr>
      <dsp:spPr>
        <a:xfrm>
          <a:off x="4091107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5A5B4-E298-4BC3-B771-3E5E150F1E61}">
      <dsp:nvSpPr>
        <dsp:cNvPr id="0" name=""/>
        <dsp:cNvSpPr/>
      </dsp:nvSpPr>
      <dsp:spPr>
        <a:xfrm>
          <a:off x="5038494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DB886B-D700-4074-8622-0A100CDC67DF}">
      <dsp:nvSpPr>
        <dsp:cNvPr id="0" name=""/>
        <dsp:cNvSpPr/>
      </dsp:nvSpPr>
      <dsp:spPr>
        <a:xfrm>
          <a:off x="5986631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F39FF-3DD4-4710-B1FE-1FEF4CEE7A7A}">
      <dsp:nvSpPr>
        <dsp:cNvPr id="0" name=""/>
        <dsp:cNvSpPr/>
      </dsp:nvSpPr>
      <dsp:spPr>
        <a:xfrm>
          <a:off x="6934018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B148E-3A62-4BD8-87DC-A8C85AB77BE9}">
      <dsp:nvSpPr>
        <dsp:cNvPr id="0" name=""/>
        <dsp:cNvSpPr/>
      </dsp:nvSpPr>
      <dsp:spPr>
        <a:xfrm>
          <a:off x="7882154" y="254884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288B4-38D6-4139-8708-0F0A6F0C1FD8}">
      <dsp:nvSpPr>
        <dsp:cNvPr id="0" name=""/>
        <dsp:cNvSpPr/>
      </dsp:nvSpPr>
      <dsp:spPr>
        <a:xfrm>
          <a:off x="2195583" y="2673667"/>
          <a:ext cx="6827929" cy="99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Уметь: по внешним признакам определять состояние ребенка; поддерживать мимикой, позой высказывание собеседника; выслушивать с вниманием и уважением; не прерывать собеседника; владеть культурой речи; управлять голосом, мимикой, жестами; уменьшать монологическую речевую деятельность в диалоге.</a:t>
          </a:r>
          <a:endParaRPr lang="ru-RU" sz="1300" kern="1200" dirty="0"/>
        </a:p>
      </dsp:txBody>
      <dsp:txXfrm>
        <a:off x="2195583" y="2673667"/>
        <a:ext cx="6827929" cy="998563"/>
      </dsp:txXfrm>
    </dsp:sp>
    <dsp:sp modelId="{17707DF7-A164-48EE-8619-AF0841AE4494}">
      <dsp:nvSpPr>
        <dsp:cNvPr id="0" name=""/>
        <dsp:cNvSpPr/>
      </dsp:nvSpPr>
      <dsp:spPr>
        <a:xfrm>
          <a:off x="2195583" y="3870731"/>
          <a:ext cx="6740305" cy="61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195583" y="3870731"/>
        <a:ext cx="6740305" cy="612755"/>
      </dsp:txXfrm>
    </dsp:sp>
    <dsp:sp modelId="{6C1E1909-09D6-4E78-A76F-8EEFC9B9F674}">
      <dsp:nvSpPr>
        <dsp:cNvPr id="0" name=""/>
        <dsp:cNvSpPr/>
      </dsp:nvSpPr>
      <dsp:spPr>
        <a:xfrm>
          <a:off x="2195583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EC159-B6C2-434C-8B65-46B5D1117147}">
      <dsp:nvSpPr>
        <dsp:cNvPr id="0" name=""/>
        <dsp:cNvSpPr/>
      </dsp:nvSpPr>
      <dsp:spPr>
        <a:xfrm>
          <a:off x="3142970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4D9D3-2CD8-41D7-A40C-EA65A7498434}">
      <dsp:nvSpPr>
        <dsp:cNvPr id="0" name=""/>
        <dsp:cNvSpPr/>
      </dsp:nvSpPr>
      <dsp:spPr>
        <a:xfrm>
          <a:off x="4091107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2E2FC-D7CA-494C-A2CD-89EEE72F84F9}">
      <dsp:nvSpPr>
        <dsp:cNvPr id="0" name=""/>
        <dsp:cNvSpPr/>
      </dsp:nvSpPr>
      <dsp:spPr>
        <a:xfrm>
          <a:off x="5038494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7C835-7FD2-4278-88D3-F96026855F44}">
      <dsp:nvSpPr>
        <dsp:cNvPr id="0" name=""/>
        <dsp:cNvSpPr/>
      </dsp:nvSpPr>
      <dsp:spPr>
        <a:xfrm>
          <a:off x="5986631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CEC74-C43B-4538-85E7-A18A707B3C6D}">
      <dsp:nvSpPr>
        <dsp:cNvPr id="0" name=""/>
        <dsp:cNvSpPr/>
      </dsp:nvSpPr>
      <dsp:spPr>
        <a:xfrm>
          <a:off x="6934018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A0F6C-8689-4C51-AB7F-411C0C2EC931}">
      <dsp:nvSpPr>
        <dsp:cNvPr id="0" name=""/>
        <dsp:cNvSpPr/>
      </dsp:nvSpPr>
      <dsp:spPr>
        <a:xfrm>
          <a:off x="7882154" y="4483486"/>
          <a:ext cx="1577231" cy="12482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851AA-565A-4A92-A5A1-004D16ADD5B2}">
      <dsp:nvSpPr>
        <dsp:cNvPr id="0" name=""/>
        <dsp:cNvSpPr/>
      </dsp:nvSpPr>
      <dsp:spPr>
        <a:xfrm>
          <a:off x="2195583" y="4608306"/>
          <a:ext cx="6827929" cy="99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Уметь: управлять своим состоянием, чувствами; установка на положительное восприятие собеседника; владение приемами длительного включения положительных эмоций; «свечение» - излучение тепла, любви, доброжелательности.</a:t>
          </a:r>
          <a:endParaRPr lang="ru-RU" sz="1300" kern="1200" dirty="0"/>
        </a:p>
      </dsp:txBody>
      <dsp:txXfrm>
        <a:off x="2195583" y="4608306"/>
        <a:ext cx="6827929" cy="998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11.06.2022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11.06.2022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57909" y="2239085"/>
            <a:ext cx="5427705" cy="2219691"/>
          </a:xfrm>
        </p:spPr>
        <p:txBody>
          <a:bodyPr rtlCol="0" anchor="ctr"/>
          <a:lstStyle/>
          <a:p>
            <a:pPr algn="ctr" rtl="0"/>
            <a:r>
              <a:rPr lang="ru-RU" dirty="0" smtClean="0"/>
              <a:t>Педагогическое общение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Педагогическое общение – 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i="1" dirty="0" smtClean="0"/>
              <a:t>Это взаимодействие преподавателя с учащимися в учебно-воспитательном процессе, направленное на создание благоприятного психологического климата, способствующего более полному развитию личности.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Стили педагогического общения и руководства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338940"/>
            <a:ext cx="9980682" cy="320044"/>
          </a:xfrm>
        </p:spPr>
        <p:txBody>
          <a:bodyPr>
            <a:noAutofit/>
          </a:bodyPr>
          <a:lstStyle/>
          <a:p>
            <a:r>
              <a:rPr lang="ru-RU" sz="1600" dirty="0" smtClean="0"/>
              <a:t>Стиль – это индивидуально типологические особенности взаимодействия педагога и учащихся.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5846227"/>
              </p:ext>
            </p:extLst>
          </p:nvPr>
        </p:nvGraphicFramePr>
        <p:xfrm>
          <a:off x="321128" y="1338940"/>
          <a:ext cx="10764454" cy="547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3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Стили педагогического руководства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53294760"/>
              </p:ext>
            </p:extLst>
          </p:nvPr>
        </p:nvGraphicFramePr>
        <p:xfrm>
          <a:off x="104503" y="1410790"/>
          <a:ext cx="11952513" cy="544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9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285" y="627018"/>
            <a:ext cx="952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Коммуникативные позиции учителя:</a:t>
            </a:r>
            <a:endParaRPr lang="ru-RU" sz="2800" b="1" i="1" u="sng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48283"/>
              </p:ext>
            </p:extLst>
          </p:nvPr>
        </p:nvGraphicFramePr>
        <p:xfrm>
          <a:off x="1306285" y="1439333"/>
          <a:ext cx="9522823" cy="422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12126" y="591918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успешного выполнения педагогической деятельности учитель должен уметь занимать эффективную коммуникативную позицию.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Этапы педагогического общения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137321"/>
              </p:ext>
            </p:extLst>
          </p:nvPr>
        </p:nvGraphicFramePr>
        <p:xfrm>
          <a:off x="0" y="1553028"/>
          <a:ext cx="9942286" cy="439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Педагогический конфликт: как &lt;strong&gt;учителю&lt;/strong&gt; вести себя &lt;strong&gt;с&lt;/strong&gt; &lt;strong&gt;учеником&lt;/strong&gt;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57" y="3514049"/>
            <a:ext cx="6819900" cy="33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Основные принципы общения с ребенком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30" y="1494898"/>
            <a:ext cx="12137621" cy="5009535"/>
            <a:chOff x="-382888" y="449870"/>
            <a:chExt cx="12137621" cy="5009535"/>
          </a:xfrm>
        </p:grpSpPr>
        <p:pic>
          <p:nvPicPr>
            <p:cNvPr id="4" name="Рисунок 3" descr="Главные правила &lt;strong&gt;общения&lt;/strong&gt; &lt;strong&gt;с&lt;/strong&gt; &lt;strong&gt;ребенком&lt;/strong&gt; | наши детки | Постил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82888" y="449870"/>
              <a:ext cx="3703739" cy="22046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 descr="Техника активного слушания в &lt;strong&gt;общении&lt;/strong&gt; &lt;strong&gt;с&lt;/strong&gt; &lt;strong&gt;ребенком&lt;/strong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82888" y="2992715"/>
              <a:ext cx="3703739" cy="24666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Супер Логопед | Позитивное &lt;strong&gt;общение&lt;/strong&gt; &lt;strong&gt;с&lt;/strong&gt; &lt;strong&gt;ребенком&lt;/strong&gt;: простые советы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9596" y="454501"/>
              <a:ext cx="3615137" cy="2411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Серия вебинаров и открытых консультаций для родителей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9596" y="2992715"/>
              <a:ext cx="3615137" cy="2411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730171" y="1349137"/>
            <a:ext cx="4818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Безусловное принятие ребенка – исходное положительное отношение к ребенку, принятие его со всеми особенностями, недостатками, промахами, бедами. Принимать, значит проявлять к нему терпимость, стремиться понять его и помочь ему.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Проявление уважения к личности и поддержание чувства собственного достоинства в каждом.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Осознание и признание права личности быть непохожей на других, терпимость.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Предоставление права на свободу выбора.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Оценка не личности ребенка, а его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Владение способностью чувствовать, понимать каждого ребенка, смотреть на проблему его глазами, с его позиции.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Возможность учитывать индивидуально-психологические и личностные особенности ребенка.</a:t>
            </a:r>
          </a:p>
          <a:p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педагогического общения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06347520"/>
              </p:ext>
            </p:extLst>
          </p:nvPr>
        </p:nvGraphicFramePr>
        <p:xfrm>
          <a:off x="188686" y="798286"/>
          <a:ext cx="11654970" cy="573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8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377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Научная литература 16 х 9</vt:lpstr>
      <vt:lpstr>Педагогическое общение</vt:lpstr>
      <vt:lpstr>Педагогическое общение – </vt:lpstr>
      <vt:lpstr>Стили педагогического общения и руководства</vt:lpstr>
      <vt:lpstr>Стили педагогического руководства</vt:lpstr>
      <vt:lpstr>Презентация PowerPoint</vt:lpstr>
      <vt:lpstr>Этапы педагогического общения</vt:lpstr>
      <vt:lpstr>Основные принципы общения с ребенком</vt:lpstr>
      <vt:lpstr>Основные правила педагогического общения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2022-05-09T16:21:34Z</dcterms:created>
  <dcterms:modified xsi:type="dcterms:W3CDTF">2022-06-11T03:44:17Z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